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omments/modernComment_1A6_2038F7FC.xml" ContentType="application/vnd.ms-powerpoint.comments+xml"/>
  <Override PartName="/ppt/comments/modernComment_1B4_DA79723F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8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9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omments/modernComment_1AE_42EAFA72.xml" ContentType="application/vnd.ms-powerpoint.comment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648" r:id="rId2"/>
    <p:sldMasterId id="2147483660" r:id="rId3"/>
  </p:sldMasterIdLst>
  <p:notesMasterIdLst>
    <p:notesMasterId r:id="rId86"/>
  </p:notesMasterIdLst>
  <p:sldIdLst>
    <p:sldId id="256" r:id="rId4"/>
    <p:sldId id="422" r:id="rId5"/>
    <p:sldId id="436" r:id="rId6"/>
    <p:sldId id="258" r:id="rId7"/>
    <p:sldId id="362" r:id="rId8"/>
    <p:sldId id="311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48" r:id="rId21"/>
    <p:sldId id="349" r:id="rId22"/>
    <p:sldId id="350" r:id="rId23"/>
    <p:sldId id="351" r:id="rId24"/>
    <p:sldId id="352" r:id="rId25"/>
    <p:sldId id="353" r:id="rId26"/>
    <p:sldId id="354" r:id="rId27"/>
    <p:sldId id="355" r:id="rId28"/>
    <p:sldId id="356" r:id="rId29"/>
    <p:sldId id="358" r:id="rId30"/>
    <p:sldId id="357" r:id="rId31"/>
    <p:sldId id="363" r:id="rId32"/>
    <p:sldId id="360" r:id="rId33"/>
    <p:sldId id="361" r:id="rId34"/>
    <p:sldId id="364" r:id="rId35"/>
    <p:sldId id="376" r:id="rId36"/>
    <p:sldId id="365" r:id="rId37"/>
    <p:sldId id="366" r:id="rId38"/>
    <p:sldId id="368" r:id="rId39"/>
    <p:sldId id="369" r:id="rId40"/>
    <p:sldId id="370" r:id="rId41"/>
    <p:sldId id="371" r:id="rId42"/>
    <p:sldId id="372" r:id="rId43"/>
    <p:sldId id="373" r:id="rId44"/>
    <p:sldId id="374" r:id="rId45"/>
    <p:sldId id="375" r:id="rId46"/>
    <p:sldId id="390" r:id="rId47"/>
    <p:sldId id="391" r:id="rId48"/>
    <p:sldId id="377" r:id="rId49"/>
    <p:sldId id="392" r:id="rId50"/>
    <p:sldId id="393" r:id="rId51"/>
    <p:sldId id="394" r:id="rId52"/>
    <p:sldId id="395" r:id="rId53"/>
    <p:sldId id="367" r:id="rId54"/>
    <p:sldId id="382" r:id="rId55"/>
    <p:sldId id="383" r:id="rId56"/>
    <p:sldId id="384" r:id="rId57"/>
    <p:sldId id="385" r:id="rId58"/>
    <p:sldId id="386" r:id="rId59"/>
    <p:sldId id="387" r:id="rId60"/>
    <p:sldId id="388" r:id="rId61"/>
    <p:sldId id="423" r:id="rId62"/>
    <p:sldId id="435" r:id="rId63"/>
    <p:sldId id="430" r:id="rId64"/>
    <p:sldId id="406" r:id="rId65"/>
    <p:sldId id="408" r:id="rId66"/>
    <p:sldId id="429" r:id="rId67"/>
    <p:sldId id="432" r:id="rId68"/>
    <p:sldId id="433" r:id="rId69"/>
    <p:sldId id="428" r:id="rId70"/>
    <p:sldId id="409" r:id="rId71"/>
    <p:sldId id="424" r:id="rId72"/>
    <p:sldId id="438" r:id="rId73"/>
    <p:sldId id="425" r:id="rId74"/>
    <p:sldId id="426" r:id="rId75"/>
    <p:sldId id="410" r:id="rId76"/>
    <p:sldId id="427" r:id="rId77"/>
    <p:sldId id="437" r:id="rId78"/>
    <p:sldId id="413" r:id="rId79"/>
    <p:sldId id="414" r:id="rId80"/>
    <p:sldId id="415" r:id="rId81"/>
    <p:sldId id="417" r:id="rId82"/>
    <p:sldId id="418" r:id="rId83"/>
    <p:sldId id="431" r:id="rId84"/>
    <p:sldId id="331" r:id="rId8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16345B8-4D84-891E-48D1-0EDA47BC0093}" name="JOSE LUIS ABELLAN MIGUEL" initials="JM" userId="S::jlabellan@um.es::1d5c9109-9377-4f83-821f-9ee8b429a70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D151"/>
    <a:srgbClr val="D9C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1588F-3F09-0E6C-B983-A9014CAEDEF9}" v="268" dt="2022-02-19T19:22:46.080"/>
    <p1510:client id="{25866324-9E9A-9333-4557-3A63B5F82ADA}" v="1119" dt="2022-02-27T22:17:19.978"/>
    <p1510:client id="{280B9443-0A57-3054-377A-5743FBC1C512}" v="1030" dt="2022-02-26T11:59:28.485"/>
    <p1510:client id="{2FAC1711-7ED0-ADDB-CC1F-902F8701C04A}" v="4" dt="2023-03-25T17:09:06.429"/>
    <p1510:client id="{3CE390FE-D4A2-5194-09EB-5242E8575FE9}" v="120" dt="2023-03-26T21:13:43.130"/>
    <p1510:client id="{4205CFCE-EA12-3C61-6CB9-76F7BA76F313}" v="2" dt="2023-03-23T14:50:07.733"/>
    <p1510:client id="{4988B093-B6E9-69E1-1D6A-C5D3CAC09ADE}" v="5" dt="2023-03-20T11:48:17.677"/>
    <p1510:client id="{4F797CB6-CEC6-87CD-36B6-90C0B142561D}" v="19" dt="2022-03-01T10:03:56.042"/>
    <p1510:client id="{51933997-C6B9-333E-7C3D-EB58AE39BCD9}" v="1" dt="2023-03-15T09:46:37.351"/>
    <p1510:client id="{54CDE6F3-6A87-F94D-CFEF-DD96B1295404}" v="740" dt="2023-03-21T20:38:14.691"/>
    <p1510:client id="{57668FF1-815D-030E-8FDD-CB0036A4D39A}" v="20" dt="2023-03-20T11:44:53.437"/>
    <p1510:client id="{5D803A3C-8A65-71DF-EBDE-BDFC7757D028}" v="4" dt="2023-03-14T19:37:08.568"/>
    <p1510:client id="{70A096BC-8169-2DA8-324E-BAB8E4F3C14A}" v="444" dt="2022-02-19T18:42:28.193"/>
    <p1510:client id="{85A68849-3004-0D52-23C6-66C4269CC8E8}" v="27" dt="2022-02-28T16:31:42.981"/>
    <p1510:client id="{BC2544D7-6056-ED00-F034-CE8976590508}" v="77" dt="2023-03-15T21:40:57.351"/>
    <p1510:client id="{D17A219C-CAC0-194D-04A1-0EA93F9B3C33}" v="41" dt="2022-03-01T11:04:35.606"/>
    <p1510:client id="{DD62ACE6-53D5-86F6-9814-7E2B96EB976D}" v="3603" dt="2022-02-24T15:11:43.685"/>
    <p1510:client id="{DE80DE5E-0C46-9362-1E7A-6BBC6ABA3A13}" v="926" dt="2023-03-23T19:26:33.695"/>
    <p1510:client id="{EFBA4B87-012D-7DEE-4825-E31802040C67}" v="2049" dt="2022-02-22T23:35:19.884"/>
    <p1510:client id="{F7F229EC-7287-EC17-F9F1-D9C9EDF5452F}" v="268" dt="2022-02-28T21:36:31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theme" Target="theme/theme1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5" Type="http://schemas.openxmlformats.org/officeDocument/2006/relationships/slide" Target="slides/slide2.xml"/><Relationship Id="rId90" Type="http://schemas.openxmlformats.org/officeDocument/2006/relationships/tableStyles" Target="tableStyles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93" Type="http://schemas.microsoft.com/office/2018/10/relationships/authors" Target="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slide" Target="slides/slide80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presProps" Target="presProps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LUIS ABELLAN MIGUEL" userId="S::jlabellan@um.es::1d5c9109-9377-4f83-821f-9ee8b429a706" providerId="AD" clId="Web-{4205CFCE-EA12-3C61-6CB9-76F7BA76F313}"/>
    <pc:docChg chg="addSld delSld">
      <pc:chgData name="JOSE LUIS ABELLAN MIGUEL" userId="S::jlabellan@um.es::1d5c9109-9377-4f83-821f-9ee8b429a706" providerId="AD" clId="Web-{4205CFCE-EA12-3C61-6CB9-76F7BA76F313}" dt="2023-03-23T14:50:07.733" v="1"/>
      <pc:docMkLst>
        <pc:docMk/>
      </pc:docMkLst>
      <pc:sldChg chg="del">
        <pc:chgData name="JOSE LUIS ABELLAN MIGUEL" userId="S::jlabellan@um.es::1d5c9109-9377-4f83-821f-9ee8b429a706" providerId="AD" clId="Web-{4205CFCE-EA12-3C61-6CB9-76F7BA76F313}" dt="2023-03-23T14:50:07.733" v="1"/>
        <pc:sldMkLst>
          <pc:docMk/>
          <pc:sldMk cId="2071583876" sldId="421"/>
        </pc:sldMkLst>
      </pc:sldChg>
      <pc:sldChg chg="add">
        <pc:chgData name="JOSE LUIS ABELLAN MIGUEL" userId="S::jlabellan@um.es::1d5c9109-9377-4f83-821f-9ee8b429a706" providerId="AD" clId="Web-{4205CFCE-EA12-3C61-6CB9-76F7BA76F313}" dt="2023-03-23T14:49:57.498" v="0"/>
        <pc:sldMkLst>
          <pc:docMk/>
          <pc:sldMk cId="741969377" sldId="431"/>
        </pc:sldMkLst>
      </pc:sldChg>
    </pc:docChg>
  </pc:docChgLst>
  <pc:docChgLst>
    <pc:chgData name="FRANCISCO MUÑOZ MARTINEZ" userId="S::francisco.munoz2@um.es::c2bc25e4-5c9b-48f5-832c-1b0230343338" providerId="AD" clId="Web-{DE80DE5E-0C46-9362-1E7A-6BBC6ABA3A13}"/>
    <pc:docChg chg="addSld delSld modSld sldOrd">
      <pc:chgData name="FRANCISCO MUÑOZ MARTINEZ" userId="S::francisco.munoz2@um.es::c2bc25e4-5c9b-48f5-832c-1b0230343338" providerId="AD" clId="Web-{DE80DE5E-0C46-9362-1E7A-6BBC6ABA3A13}" dt="2023-03-23T19:26:33.149" v="875" actId="20577"/>
      <pc:docMkLst>
        <pc:docMk/>
      </pc:docMkLst>
      <pc:sldChg chg="addSp delSp modSp">
        <pc:chgData name="FRANCISCO MUÑOZ MARTINEZ" userId="S::francisco.munoz2@um.es::c2bc25e4-5c9b-48f5-832c-1b0230343338" providerId="AD" clId="Web-{DE80DE5E-0C46-9362-1E7A-6BBC6ABA3A13}" dt="2023-03-23T19:15:59.881" v="683"/>
        <pc:sldMkLst>
          <pc:docMk/>
          <pc:sldMk cId="2015050942" sldId="258"/>
        </pc:sldMkLst>
        <pc:spChg chg="del mod">
          <ac:chgData name="FRANCISCO MUÑOZ MARTINEZ" userId="S::francisco.munoz2@um.es::c2bc25e4-5c9b-48f5-832c-1b0230343338" providerId="AD" clId="Web-{DE80DE5E-0C46-9362-1E7A-6BBC6ABA3A13}" dt="2023-03-23T19:15:59.569" v="682"/>
          <ac:spMkLst>
            <pc:docMk/>
            <pc:sldMk cId="2015050942" sldId="258"/>
            <ac:spMk id="4" creationId="{4AFBCFDA-DA15-C040-9B03-462268EFAC3B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5:59.881" v="683"/>
          <ac:spMkLst>
            <pc:docMk/>
            <pc:sldMk cId="2015050942" sldId="258"/>
            <ac:spMk id="7" creationId="{A66A9AA6-587B-7CA6-352D-72C9E67CFA19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14.694" v="689"/>
        <pc:sldMkLst>
          <pc:docMk/>
          <pc:sldMk cId="1020258114" sldId="311"/>
        </pc:sldMkLst>
        <pc:spChg chg="add del">
          <ac:chgData name="FRANCISCO MUÑOZ MARTINEZ" userId="S::francisco.munoz2@um.es::c2bc25e4-5c9b-48f5-832c-1b0230343338" providerId="AD" clId="Web-{DE80DE5E-0C46-9362-1E7A-6BBC6ABA3A13}" dt="2023-03-23T19:16:12.225" v="687"/>
          <ac:spMkLst>
            <pc:docMk/>
            <pc:sldMk cId="1020258114" sldId="311"/>
            <ac:spMk id="4" creationId="{D5557816-FCBF-5340-4871-B297751792F4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6:14.694" v="689"/>
          <ac:spMkLst>
            <pc:docMk/>
            <pc:sldMk cId="1020258114" sldId="311"/>
            <ac:spMk id="6" creationId="{38ABFB86-A383-4D01-CE8E-EBB2700C3AB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13.928" v="688"/>
          <ac:spMkLst>
            <pc:docMk/>
            <pc:sldMk cId="1020258114" sldId="311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19.163" v="691"/>
        <pc:sldMkLst>
          <pc:docMk/>
          <pc:sldMk cId="1569569207" sldId="337"/>
        </pc:sldMkLst>
        <pc:spChg chg="add">
          <ac:chgData name="FRANCISCO MUÑOZ MARTINEZ" userId="S::francisco.munoz2@um.es::c2bc25e4-5c9b-48f5-832c-1b0230343338" providerId="AD" clId="Web-{DE80DE5E-0C46-9362-1E7A-6BBC6ABA3A13}" dt="2023-03-23T19:16:19.163" v="691"/>
          <ac:spMkLst>
            <pc:docMk/>
            <pc:sldMk cId="1569569207" sldId="337"/>
            <ac:spMk id="3" creationId="{3F424342-88BF-2EF8-D9A0-E5CA1E92C791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18.866" v="690"/>
          <ac:spMkLst>
            <pc:docMk/>
            <pc:sldMk cId="1569569207" sldId="337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24.085" v="693"/>
        <pc:sldMkLst>
          <pc:docMk/>
          <pc:sldMk cId="72140099" sldId="338"/>
        </pc:sldMkLst>
        <pc:spChg chg="add">
          <ac:chgData name="FRANCISCO MUÑOZ MARTINEZ" userId="S::francisco.munoz2@um.es::c2bc25e4-5c9b-48f5-832c-1b0230343338" providerId="AD" clId="Web-{DE80DE5E-0C46-9362-1E7A-6BBC6ABA3A13}" dt="2023-03-23T19:16:24.085" v="693"/>
          <ac:spMkLst>
            <pc:docMk/>
            <pc:sldMk cId="72140099" sldId="338"/>
            <ac:spMk id="4" creationId="{EFCA4191-B06C-8E08-9777-53A4208613D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23.772" v="692"/>
          <ac:spMkLst>
            <pc:docMk/>
            <pc:sldMk cId="72140099" sldId="338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35.382" v="695"/>
        <pc:sldMkLst>
          <pc:docMk/>
          <pc:sldMk cId="1638746231" sldId="339"/>
        </pc:sldMkLst>
        <pc:spChg chg="add">
          <ac:chgData name="FRANCISCO MUÑOZ MARTINEZ" userId="S::francisco.munoz2@um.es::c2bc25e4-5c9b-48f5-832c-1b0230343338" providerId="AD" clId="Web-{DE80DE5E-0C46-9362-1E7A-6BBC6ABA3A13}" dt="2023-03-23T19:16:35.382" v="695"/>
          <ac:spMkLst>
            <pc:docMk/>
            <pc:sldMk cId="1638746231" sldId="339"/>
            <ac:spMk id="4" creationId="{A619AC95-AA93-031B-B682-56D7FE8757D9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35.054" v="694"/>
          <ac:spMkLst>
            <pc:docMk/>
            <pc:sldMk cId="1638746231" sldId="339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40.742" v="697"/>
        <pc:sldMkLst>
          <pc:docMk/>
          <pc:sldMk cId="3149414742" sldId="340"/>
        </pc:sldMkLst>
        <pc:spChg chg="add">
          <ac:chgData name="FRANCISCO MUÑOZ MARTINEZ" userId="S::francisco.munoz2@um.es::c2bc25e4-5c9b-48f5-832c-1b0230343338" providerId="AD" clId="Web-{DE80DE5E-0C46-9362-1E7A-6BBC6ABA3A13}" dt="2023-03-23T19:16:40.742" v="697"/>
          <ac:spMkLst>
            <pc:docMk/>
            <pc:sldMk cId="3149414742" sldId="340"/>
            <ac:spMk id="4" creationId="{1F072D37-144A-D3FC-7008-C6104C0D1CCF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40.429" v="696"/>
          <ac:spMkLst>
            <pc:docMk/>
            <pc:sldMk cId="3149414742" sldId="340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46.742" v="699"/>
        <pc:sldMkLst>
          <pc:docMk/>
          <pc:sldMk cId="3523570028" sldId="341"/>
        </pc:sldMkLst>
        <pc:spChg chg="add">
          <ac:chgData name="FRANCISCO MUÑOZ MARTINEZ" userId="S::francisco.munoz2@um.es::c2bc25e4-5c9b-48f5-832c-1b0230343338" providerId="AD" clId="Web-{DE80DE5E-0C46-9362-1E7A-6BBC6ABA3A13}" dt="2023-03-23T19:16:46.742" v="699"/>
          <ac:spMkLst>
            <pc:docMk/>
            <pc:sldMk cId="3523570028" sldId="341"/>
            <ac:spMk id="5" creationId="{D239348E-4C26-4503-A12B-EB198D6F002B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46.429" v="698"/>
          <ac:spMkLst>
            <pc:docMk/>
            <pc:sldMk cId="3523570028" sldId="341"/>
            <ac:spMk id="9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6:56.726" v="701"/>
        <pc:sldMkLst>
          <pc:docMk/>
          <pc:sldMk cId="1008258785" sldId="342"/>
        </pc:sldMkLst>
        <pc:spChg chg="add">
          <ac:chgData name="FRANCISCO MUÑOZ MARTINEZ" userId="S::francisco.munoz2@um.es::c2bc25e4-5c9b-48f5-832c-1b0230343338" providerId="AD" clId="Web-{DE80DE5E-0C46-9362-1E7A-6BBC6ABA3A13}" dt="2023-03-23T19:16:56.726" v="701"/>
          <ac:spMkLst>
            <pc:docMk/>
            <pc:sldMk cId="1008258785" sldId="342"/>
            <ac:spMk id="3" creationId="{DF3B90EB-D6BE-428C-773E-7C02E745E40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6:56.414" v="700"/>
          <ac:spMkLst>
            <pc:docMk/>
            <pc:sldMk cId="1008258785" sldId="342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1:38.903" v="8" actId="20577"/>
          <ac:spMkLst>
            <pc:docMk/>
            <pc:sldMk cId="1008258785" sldId="342"/>
            <ac:spMk id="283" creationId="{00000000-0000-0000-0000-000000000000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7:03.492" v="703"/>
        <pc:sldMkLst>
          <pc:docMk/>
          <pc:sldMk cId="2602988415" sldId="343"/>
        </pc:sldMkLst>
        <pc:spChg chg="add">
          <ac:chgData name="FRANCISCO MUÑOZ MARTINEZ" userId="S::francisco.munoz2@um.es::c2bc25e4-5c9b-48f5-832c-1b0230343338" providerId="AD" clId="Web-{DE80DE5E-0C46-9362-1E7A-6BBC6ABA3A13}" dt="2023-03-23T19:17:03.492" v="703"/>
          <ac:spMkLst>
            <pc:docMk/>
            <pc:sldMk cId="2602988415" sldId="343"/>
            <ac:spMk id="3" creationId="{CD036455-EE8F-11C9-41BF-CC1951C6E3F4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02.086" v="702"/>
          <ac:spMkLst>
            <pc:docMk/>
            <pc:sldMk cId="2602988415" sldId="343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1:54.762" v="14" actId="20577"/>
          <ac:spMkLst>
            <pc:docMk/>
            <pc:sldMk cId="2602988415" sldId="343"/>
            <ac:spMk id="283" creationId="{00000000-0000-0000-0000-000000000000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7:10.946" v="706" actId="1076"/>
        <pc:sldMkLst>
          <pc:docMk/>
          <pc:sldMk cId="3005508918" sldId="344"/>
        </pc:sldMkLst>
        <pc:spChg chg="add mod">
          <ac:chgData name="FRANCISCO MUÑOZ MARTINEZ" userId="S::francisco.munoz2@um.es::c2bc25e4-5c9b-48f5-832c-1b0230343338" providerId="AD" clId="Web-{DE80DE5E-0C46-9362-1E7A-6BBC6ABA3A13}" dt="2023-03-23T19:17:10.946" v="706" actId="1076"/>
          <ac:spMkLst>
            <pc:docMk/>
            <pc:sldMk cId="3005508918" sldId="344"/>
            <ac:spMk id="3" creationId="{CF927E57-0421-CA85-22A2-D557DF58318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07.914" v="704"/>
          <ac:spMkLst>
            <pc:docMk/>
            <pc:sldMk cId="3005508918" sldId="344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2:11.966" v="26" actId="20577"/>
          <ac:spMkLst>
            <pc:docMk/>
            <pc:sldMk cId="3005508918" sldId="344"/>
            <ac:spMk id="283" creationId="{00000000-0000-0000-0000-000000000000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7:17.196" v="708"/>
        <pc:sldMkLst>
          <pc:docMk/>
          <pc:sldMk cId="3336420158" sldId="345"/>
        </pc:sldMkLst>
        <pc:spChg chg="add">
          <ac:chgData name="FRANCISCO MUÑOZ MARTINEZ" userId="S::francisco.munoz2@um.es::c2bc25e4-5c9b-48f5-832c-1b0230343338" providerId="AD" clId="Web-{DE80DE5E-0C46-9362-1E7A-6BBC6ABA3A13}" dt="2023-03-23T19:17:17.196" v="708"/>
          <ac:spMkLst>
            <pc:docMk/>
            <pc:sldMk cId="3336420158" sldId="345"/>
            <ac:spMk id="3" creationId="{2F0099CA-AD42-29B3-2B63-F5663446BA46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16.946" v="707"/>
          <ac:spMkLst>
            <pc:docMk/>
            <pc:sldMk cId="3336420158" sldId="345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2:20.872" v="31" actId="20577"/>
          <ac:spMkLst>
            <pc:docMk/>
            <pc:sldMk cId="3336420158" sldId="345"/>
            <ac:spMk id="283" creationId="{00000000-0000-0000-0000-00000000000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21.790" v="710"/>
        <pc:sldMkLst>
          <pc:docMk/>
          <pc:sldMk cId="402113044" sldId="346"/>
        </pc:sldMkLst>
        <pc:spChg chg="add">
          <ac:chgData name="FRANCISCO MUÑOZ MARTINEZ" userId="S::francisco.munoz2@um.es::c2bc25e4-5c9b-48f5-832c-1b0230343338" providerId="AD" clId="Web-{DE80DE5E-0C46-9362-1E7A-6BBC6ABA3A13}" dt="2023-03-23T19:17:21.790" v="710"/>
          <ac:spMkLst>
            <pc:docMk/>
            <pc:sldMk cId="402113044" sldId="346"/>
            <ac:spMk id="3" creationId="{C193873B-D35F-708D-198F-378791B5B401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21.430" v="709"/>
          <ac:spMkLst>
            <pc:docMk/>
            <pc:sldMk cId="402113044" sldId="346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25.587" v="712"/>
        <pc:sldMkLst>
          <pc:docMk/>
          <pc:sldMk cId="3931569085" sldId="347"/>
        </pc:sldMkLst>
        <pc:spChg chg="add">
          <ac:chgData name="FRANCISCO MUÑOZ MARTINEZ" userId="S::francisco.munoz2@um.es::c2bc25e4-5c9b-48f5-832c-1b0230343338" providerId="AD" clId="Web-{DE80DE5E-0C46-9362-1E7A-6BBC6ABA3A13}" dt="2023-03-23T19:17:25.587" v="712"/>
          <ac:spMkLst>
            <pc:docMk/>
            <pc:sldMk cId="3931569085" sldId="347"/>
            <ac:spMk id="3" creationId="{BD1CE05D-944F-3B47-6F31-31184EBCA6D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25.368" v="711"/>
          <ac:spMkLst>
            <pc:docMk/>
            <pc:sldMk cId="3931569085" sldId="347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36.337" v="714"/>
        <pc:sldMkLst>
          <pc:docMk/>
          <pc:sldMk cId="1762855393" sldId="348"/>
        </pc:sldMkLst>
        <pc:spChg chg="add">
          <ac:chgData name="FRANCISCO MUÑOZ MARTINEZ" userId="S::francisco.munoz2@um.es::c2bc25e4-5c9b-48f5-832c-1b0230343338" providerId="AD" clId="Web-{DE80DE5E-0C46-9362-1E7A-6BBC6ABA3A13}" dt="2023-03-23T19:17:36.337" v="714"/>
          <ac:spMkLst>
            <pc:docMk/>
            <pc:sldMk cId="1762855393" sldId="348"/>
            <ac:spMk id="3" creationId="{4F5B7311-8BBA-4F9A-F8EA-F8EF5BE59B0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35.962" v="713"/>
          <ac:spMkLst>
            <pc:docMk/>
            <pc:sldMk cId="1762855393" sldId="348"/>
            <ac:spMk id="9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7:41.821" v="716"/>
        <pc:sldMkLst>
          <pc:docMk/>
          <pc:sldMk cId="2177387712" sldId="349"/>
        </pc:sldMkLst>
        <pc:spChg chg="add">
          <ac:chgData name="FRANCISCO MUÑOZ MARTINEZ" userId="S::francisco.munoz2@um.es::c2bc25e4-5c9b-48f5-832c-1b0230343338" providerId="AD" clId="Web-{DE80DE5E-0C46-9362-1E7A-6BBC6ABA3A13}" dt="2023-03-23T19:17:41.821" v="716"/>
          <ac:spMkLst>
            <pc:docMk/>
            <pc:sldMk cId="2177387712" sldId="349"/>
            <ac:spMk id="3" creationId="{C78D64D2-533B-5B17-089F-A2C8A71F2389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41.509" v="715"/>
          <ac:spMkLst>
            <pc:docMk/>
            <pc:sldMk cId="2177387712" sldId="349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3:22.702" v="35" actId="20577"/>
          <ac:spMkLst>
            <pc:docMk/>
            <pc:sldMk cId="2177387712" sldId="349"/>
            <ac:spMk id="283" creationId="{00000000-0000-0000-0000-00000000000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47.853" v="718"/>
        <pc:sldMkLst>
          <pc:docMk/>
          <pc:sldMk cId="1151126021" sldId="350"/>
        </pc:sldMkLst>
        <pc:spChg chg="add">
          <ac:chgData name="FRANCISCO MUÑOZ MARTINEZ" userId="S::francisco.munoz2@um.es::c2bc25e4-5c9b-48f5-832c-1b0230343338" providerId="AD" clId="Web-{DE80DE5E-0C46-9362-1E7A-6BBC6ABA3A13}" dt="2023-03-23T19:17:47.853" v="718"/>
          <ac:spMkLst>
            <pc:docMk/>
            <pc:sldMk cId="1151126021" sldId="350"/>
            <ac:spMk id="4" creationId="{64A9CB6F-A834-2E2E-A08E-48A103B144C5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47.556" v="717"/>
          <ac:spMkLst>
            <pc:docMk/>
            <pc:sldMk cId="1151126021" sldId="350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53.603" v="720"/>
        <pc:sldMkLst>
          <pc:docMk/>
          <pc:sldMk cId="543714234" sldId="351"/>
        </pc:sldMkLst>
        <pc:spChg chg="add">
          <ac:chgData name="FRANCISCO MUÑOZ MARTINEZ" userId="S::francisco.munoz2@um.es::c2bc25e4-5c9b-48f5-832c-1b0230343338" providerId="AD" clId="Web-{DE80DE5E-0C46-9362-1E7A-6BBC6ABA3A13}" dt="2023-03-23T19:17:53.603" v="720"/>
          <ac:spMkLst>
            <pc:docMk/>
            <pc:sldMk cId="543714234" sldId="351"/>
            <ac:spMk id="4" creationId="{B8F49F3C-FAEE-0DB4-D51E-4E8A13BD895A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53.259" v="719"/>
          <ac:spMkLst>
            <pc:docMk/>
            <pc:sldMk cId="543714234" sldId="351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7:58.931" v="722"/>
        <pc:sldMkLst>
          <pc:docMk/>
          <pc:sldMk cId="504883390" sldId="352"/>
        </pc:sldMkLst>
        <pc:spChg chg="add">
          <ac:chgData name="FRANCISCO MUÑOZ MARTINEZ" userId="S::francisco.munoz2@um.es::c2bc25e4-5c9b-48f5-832c-1b0230343338" providerId="AD" clId="Web-{DE80DE5E-0C46-9362-1E7A-6BBC6ABA3A13}" dt="2023-03-23T19:17:58.931" v="722"/>
          <ac:spMkLst>
            <pc:docMk/>
            <pc:sldMk cId="504883390" sldId="352"/>
            <ac:spMk id="5" creationId="{32A105B6-DA86-2BD7-3054-0D6310D2EB79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7:58.650" v="721"/>
          <ac:spMkLst>
            <pc:docMk/>
            <pc:sldMk cId="504883390" sldId="352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03.322" v="724"/>
        <pc:sldMkLst>
          <pc:docMk/>
          <pc:sldMk cId="315739616" sldId="353"/>
        </pc:sldMkLst>
        <pc:spChg chg="add">
          <ac:chgData name="FRANCISCO MUÑOZ MARTINEZ" userId="S::francisco.munoz2@um.es::c2bc25e4-5c9b-48f5-832c-1b0230343338" providerId="AD" clId="Web-{DE80DE5E-0C46-9362-1E7A-6BBC6ABA3A13}" dt="2023-03-23T19:18:03.322" v="724"/>
          <ac:spMkLst>
            <pc:docMk/>
            <pc:sldMk cId="315739616" sldId="353"/>
            <ac:spMk id="4" creationId="{7B808D9A-9C21-C522-ADD0-9E147347D034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03.119" v="723"/>
          <ac:spMkLst>
            <pc:docMk/>
            <pc:sldMk cId="315739616" sldId="353"/>
            <ac:spMk id="9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8:16.041" v="726"/>
        <pc:sldMkLst>
          <pc:docMk/>
          <pc:sldMk cId="3580670646" sldId="354"/>
        </pc:sldMkLst>
        <pc:spChg chg="add">
          <ac:chgData name="FRANCISCO MUÑOZ MARTINEZ" userId="S::francisco.munoz2@um.es::c2bc25e4-5c9b-48f5-832c-1b0230343338" providerId="AD" clId="Web-{DE80DE5E-0C46-9362-1E7A-6BBC6ABA3A13}" dt="2023-03-23T19:18:16.041" v="726"/>
          <ac:spMkLst>
            <pc:docMk/>
            <pc:sldMk cId="3580670646" sldId="354"/>
            <ac:spMk id="3" creationId="{DF19C073-4B05-A54C-C17C-FFAC667B68DF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15.697" v="725"/>
          <ac:spMkLst>
            <pc:docMk/>
            <pc:sldMk cId="3580670646" sldId="354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3:35.375" v="37" actId="20577"/>
          <ac:spMkLst>
            <pc:docMk/>
            <pc:sldMk cId="3580670646" sldId="354"/>
            <ac:spMk id="283" creationId="{00000000-0000-0000-0000-00000000000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20.697" v="728"/>
        <pc:sldMkLst>
          <pc:docMk/>
          <pc:sldMk cId="3504432684" sldId="355"/>
        </pc:sldMkLst>
        <pc:spChg chg="add">
          <ac:chgData name="FRANCISCO MUÑOZ MARTINEZ" userId="S::francisco.munoz2@um.es::c2bc25e4-5c9b-48f5-832c-1b0230343338" providerId="AD" clId="Web-{DE80DE5E-0C46-9362-1E7A-6BBC6ABA3A13}" dt="2023-03-23T19:18:20.697" v="728"/>
          <ac:spMkLst>
            <pc:docMk/>
            <pc:sldMk cId="3504432684" sldId="355"/>
            <ac:spMk id="4" creationId="{E888BCBF-09FA-A11B-26A2-AC00E0F0143B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20.510" v="727"/>
          <ac:spMkLst>
            <pc:docMk/>
            <pc:sldMk cId="3504432684" sldId="355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26.666" v="730"/>
        <pc:sldMkLst>
          <pc:docMk/>
          <pc:sldMk cId="2970466299" sldId="356"/>
        </pc:sldMkLst>
        <pc:spChg chg="add">
          <ac:chgData name="FRANCISCO MUÑOZ MARTINEZ" userId="S::francisco.munoz2@um.es::c2bc25e4-5c9b-48f5-832c-1b0230343338" providerId="AD" clId="Web-{DE80DE5E-0C46-9362-1E7A-6BBC6ABA3A13}" dt="2023-03-23T19:18:26.666" v="730"/>
          <ac:spMkLst>
            <pc:docMk/>
            <pc:sldMk cId="2970466299" sldId="356"/>
            <ac:spMk id="4" creationId="{03F4E25D-D00B-4406-1C90-48D5DD23399A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26.338" v="729"/>
          <ac:spMkLst>
            <pc:docMk/>
            <pc:sldMk cId="2970466299" sldId="356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36.729" v="734"/>
        <pc:sldMkLst>
          <pc:docMk/>
          <pc:sldMk cId="3369712057" sldId="357"/>
        </pc:sldMkLst>
        <pc:spChg chg="add">
          <ac:chgData name="FRANCISCO MUÑOZ MARTINEZ" userId="S::francisco.munoz2@um.es::c2bc25e4-5c9b-48f5-832c-1b0230343338" providerId="AD" clId="Web-{DE80DE5E-0C46-9362-1E7A-6BBC6ABA3A13}" dt="2023-03-23T19:18:36.729" v="734"/>
          <ac:spMkLst>
            <pc:docMk/>
            <pc:sldMk cId="3369712057" sldId="357"/>
            <ac:spMk id="4" creationId="{E35224AA-EE15-884E-C2EC-4F76DBEA122E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36.417" v="733"/>
          <ac:spMkLst>
            <pc:docMk/>
            <pc:sldMk cId="3369712057" sldId="357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32.557" v="732"/>
        <pc:sldMkLst>
          <pc:docMk/>
          <pc:sldMk cId="267589978" sldId="358"/>
        </pc:sldMkLst>
        <pc:spChg chg="add">
          <ac:chgData name="FRANCISCO MUÑOZ MARTINEZ" userId="S::francisco.munoz2@um.es::c2bc25e4-5c9b-48f5-832c-1b0230343338" providerId="AD" clId="Web-{DE80DE5E-0C46-9362-1E7A-6BBC6ABA3A13}" dt="2023-03-23T19:18:32.557" v="732"/>
          <ac:spMkLst>
            <pc:docMk/>
            <pc:sldMk cId="267589978" sldId="358"/>
            <ac:spMk id="4" creationId="{ED7BBC59-791E-78E9-9B2D-A4D4776619E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32.198" v="731"/>
          <ac:spMkLst>
            <pc:docMk/>
            <pc:sldMk cId="267589978" sldId="358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51.620" v="739"/>
        <pc:sldMkLst>
          <pc:docMk/>
          <pc:sldMk cId="1398022852" sldId="360"/>
        </pc:sldMkLst>
        <pc:spChg chg="add">
          <ac:chgData name="FRANCISCO MUÑOZ MARTINEZ" userId="S::francisco.munoz2@um.es::c2bc25e4-5c9b-48f5-832c-1b0230343338" providerId="AD" clId="Web-{DE80DE5E-0C46-9362-1E7A-6BBC6ABA3A13}" dt="2023-03-23T19:18:51.620" v="739"/>
          <ac:spMkLst>
            <pc:docMk/>
            <pc:sldMk cId="1398022852" sldId="360"/>
            <ac:spMk id="3" creationId="{C0584425-D077-37DC-AB08-4FD65861FC56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51.292" v="738"/>
          <ac:spMkLst>
            <pc:docMk/>
            <pc:sldMk cId="1398022852" sldId="360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55.886" v="741"/>
        <pc:sldMkLst>
          <pc:docMk/>
          <pc:sldMk cId="1452824235" sldId="361"/>
        </pc:sldMkLst>
        <pc:spChg chg="del">
          <ac:chgData name="FRANCISCO MUÑOZ MARTINEZ" userId="S::francisco.munoz2@um.es::c2bc25e4-5c9b-48f5-832c-1b0230343338" providerId="AD" clId="Web-{DE80DE5E-0C46-9362-1E7A-6BBC6ABA3A13}" dt="2023-03-23T19:18:55.527" v="740"/>
          <ac:spMkLst>
            <pc:docMk/>
            <pc:sldMk cId="1452824235" sldId="361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8:55.886" v="741"/>
          <ac:spMkLst>
            <pc:docMk/>
            <pc:sldMk cId="1452824235" sldId="361"/>
            <ac:spMk id="10" creationId="{DD452341-9729-0FCF-CE6C-768CB92D8884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6:05.131" v="685"/>
        <pc:sldMkLst>
          <pc:docMk/>
          <pc:sldMk cId="3039316179" sldId="362"/>
        </pc:sldMkLst>
        <pc:spChg chg="del">
          <ac:chgData name="FRANCISCO MUÑOZ MARTINEZ" userId="S::francisco.munoz2@um.es::c2bc25e4-5c9b-48f5-832c-1b0230343338" providerId="AD" clId="Web-{DE80DE5E-0C46-9362-1E7A-6BBC6ABA3A13}" dt="2023-03-23T19:16:04.866" v="684"/>
          <ac:spMkLst>
            <pc:docMk/>
            <pc:sldMk cId="3039316179" sldId="362"/>
            <ac:spMk id="4" creationId="{4AFBCFDA-DA15-C040-9B03-462268EFAC3B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6:05.131" v="685"/>
          <ac:spMkLst>
            <pc:docMk/>
            <pc:sldMk cId="3039316179" sldId="362"/>
            <ac:spMk id="7" creationId="{E2A17840-7E68-A309-9E86-67CA5B011339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18:44.354" v="737" actId="1076"/>
        <pc:sldMkLst>
          <pc:docMk/>
          <pc:sldMk cId="3478315271" sldId="363"/>
        </pc:sldMkLst>
        <pc:spChg chg="del">
          <ac:chgData name="FRANCISCO MUÑOZ MARTINEZ" userId="S::francisco.munoz2@um.es::c2bc25e4-5c9b-48f5-832c-1b0230343338" providerId="AD" clId="Web-{DE80DE5E-0C46-9362-1E7A-6BBC6ABA3A13}" dt="2023-03-23T19:18:41.479" v="735"/>
          <ac:spMkLst>
            <pc:docMk/>
            <pc:sldMk cId="3478315271" sldId="363"/>
            <ac:spMk id="4" creationId="{4AFBCFDA-DA15-C040-9B03-462268EFAC3B}"/>
          </ac:spMkLst>
        </pc:spChg>
        <pc:spChg chg="add mod">
          <ac:chgData name="FRANCISCO MUÑOZ MARTINEZ" userId="S::francisco.munoz2@um.es::c2bc25e4-5c9b-48f5-832c-1b0230343338" providerId="AD" clId="Web-{DE80DE5E-0C46-9362-1E7A-6BBC6ABA3A13}" dt="2023-03-23T19:18:44.354" v="737" actId="1076"/>
          <ac:spMkLst>
            <pc:docMk/>
            <pc:sldMk cId="3478315271" sldId="363"/>
            <ac:spMk id="7" creationId="{66F8EC28-15AA-D591-2F29-4E95273A83F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8:59.558" v="743"/>
        <pc:sldMkLst>
          <pc:docMk/>
          <pc:sldMk cId="584317174" sldId="364"/>
        </pc:sldMkLst>
        <pc:spChg chg="add">
          <ac:chgData name="FRANCISCO MUÑOZ MARTINEZ" userId="S::francisco.munoz2@um.es::c2bc25e4-5c9b-48f5-832c-1b0230343338" providerId="AD" clId="Web-{DE80DE5E-0C46-9362-1E7A-6BBC6ABA3A13}" dt="2023-03-23T19:18:59.558" v="743"/>
          <ac:spMkLst>
            <pc:docMk/>
            <pc:sldMk cId="584317174" sldId="364"/>
            <ac:spMk id="3" creationId="{98B6C62B-0736-2DD2-CB7C-272BA4F915A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8:59.277" v="742"/>
          <ac:spMkLst>
            <pc:docMk/>
            <pc:sldMk cId="584317174" sldId="364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11.730" v="747"/>
        <pc:sldMkLst>
          <pc:docMk/>
          <pc:sldMk cId="2323701997" sldId="365"/>
        </pc:sldMkLst>
        <pc:spChg chg="add">
          <ac:chgData name="FRANCISCO MUÑOZ MARTINEZ" userId="S::francisco.munoz2@um.es::c2bc25e4-5c9b-48f5-832c-1b0230343338" providerId="AD" clId="Web-{DE80DE5E-0C46-9362-1E7A-6BBC6ABA3A13}" dt="2023-03-23T19:19:11.730" v="747"/>
          <ac:spMkLst>
            <pc:docMk/>
            <pc:sldMk cId="2323701997" sldId="365"/>
            <ac:spMk id="4" creationId="{FE45FE62-5534-7C81-31B8-C204D13C60EE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9:11.386" v="746"/>
          <ac:spMkLst>
            <pc:docMk/>
            <pc:sldMk cId="2323701997" sldId="365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14.840" v="749"/>
        <pc:sldMkLst>
          <pc:docMk/>
          <pc:sldMk cId="2159239770" sldId="366"/>
        </pc:sldMkLst>
        <pc:spChg chg="add">
          <ac:chgData name="FRANCISCO MUÑOZ MARTINEZ" userId="S::francisco.munoz2@um.es::c2bc25e4-5c9b-48f5-832c-1b0230343338" providerId="AD" clId="Web-{DE80DE5E-0C46-9362-1E7A-6BBC6ABA3A13}" dt="2023-03-23T19:19:14.840" v="749"/>
          <ac:spMkLst>
            <pc:docMk/>
            <pc:sldMk cId="2159239770" sldId="366"/>
            <ac:spMk id="3" creationId="{0991FD1D-18B3-DDE2-2B23-04749154DFF5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9:14.496" v="748"/>
          <ac:spMkLst>
            <pc:docMk/>
            <pc:sldMk cId="2159239770" sldId="366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56.389" v="782"/>
        <pc:sldMkLst>
          <pc:docMk/>
          <pc:sldMk cId="3960321108" sldId="367"/>
        </pc:sldMkLst>
        <pc:spChg chg="add">
          <ac:chgData name="FRANCISCO MUÑOZ MARTINEZ" userId="S::francisco.munoz2@um.es::c2bc25e4-5c9b-48f5-832c-1b0230343338" providerId="AD" clId="Web-{DE80DE5E-0C46-9362-1E7A-6BBC6ABA3A13}" dt="2023-03-23T19:20:56.389" v="782"/>
          <ac:spMkLst>
            <pc:docMk/>
            <pc:sldMk cId="3960321108" sldId="367"/>
            <ac:spMk id="4" creationId="{62D63B2E-30FF-9503-EDAC-DDB497D050AB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56.077" v="781"/>
          <ac:spMkLst>
            <pc:docMk/>
            <pc:sldMk cId="3960321108" sldId="367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24.012" v="751"/>
        <pc:sldMkLst>
          <pc:docMk/>
          <pc:sldMk cId="578518420" sldId="368"/>
        </pc:sldMkLst>
        <pc:spChg chg="add">
          <ac:chgData name="FRANCISCO MUÑOZ MARTINEZ" userId="S::francisco.munoz2@um.es::c2bc25e4-5c9b-48f5-832c-1b0230343338" providerId="AD" clId="Web-{DE80DE5E-0C46-9362-1E7A-6BBC6ABA3A13}" dt="2023-03-23T19:19:24.012" v="751"/>
          <ac:spMkLst>
            <pc:docMk/>
            <pc:sldMk cId="578518420" sldId="368"/>
            <ac:spMk id="3" creationId="{8ABD1C4F-6065-7311-4B1B-372B8570383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9:23.684" v="750"/>
          <ac:spMkLst>
            <pc:docMk/>
            <pc:sldMk cId="578518420" sldId="368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30.340" v="753"/>
        <pc:sldMkLst>
          <pc:docMk/>
          <pc:sldMk cId="2623983911" sldId="369"/>
        </pc:sldMkLst>
        <pc:spChg chg="add">
          <ac:chgData name="FRANCISCO MUÑOZ MARTINEZ" userId="S::francisco.munoz2@um.es::c2bc25e4-5c9b-48f5-832c-1b0230343338" providerId="AD" clId="Web-{DE80DE5E-0C46-9362-1E7A-6BBC6ABA3A13}" dt="2023-03-23T19:19:30.340" v="753"/>
          <ac:spMkLst>
            <pc:docMk/>
            <pc:sldMk cId="2623983911" sldId="369"/>
            <ac:spMk id="6" creationId="{5F137FBB-E261-96FF-E8FE-E88C1C4C713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9:30.028" v="752"/>
          <ac:spMkLst>
            <pc:docMk/>
            <pc:sldMk cId="2623983911" sldId="369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35.137" v="755"/>
        <pc:sldMkLst>
          <pc:docMk/>
          <pc:sldMk cId="667882458" sldId="370"/>
        </pc:sldMkLst>
        <pc:spChg chg="del">
          <ac:chgData name="FRANCISCO MUÑOZ MARTINEZ" userId="S::francisco.munoz2@um.es::c2bc25e4-5c9b-48f5-832c-1b0230343338" providerId="AD" clId="Web-{DE80DE5E-0C46-9362-1E7A-6BBC6ABA3A13}" dt="2023-03-23T19:19:34.856" v="754"/>
          <ac:spMkLst>
            <pc:docMk/>
            <pc:sldMk cId="667882458" sldId="370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9:35.137" v="755"/>
          <ac:spMkLst>
            <pc:docMk/>
            <pc:sldMk cId="667882458" sldId="370"/>
            <ac:spMk id="11" creationId="{8C9B2B11-925C-B7E1-14D0-85085AE5980E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49.387" v="757"/>
        <pc:sldMkLst>
          <pc:docMk/>
          <pc:sldMk cId="3609212289" sldId="371"/>
        </pc:sldMkLst>
        <pc:spChg chg="del">
          <ac:chgData name="FRANCISCO MUÑOZ MARTINEZ" userId="S::francisco.munoz2@um.es::c2bc25e4-5c9b-48f5-832c-1b0230343338" providerId="AD" clId="Web-{DE80DE5E-0C46-9362-1E7A-6BBC6ABA3A13}" dt="2023-03-23T19:19:49.091" v="756"/>
          <ac:spMkLst>
            <pc:docMk/>
            <pc:sldMk cId="3609212289" sldId="371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9:49.387" v="757"/>
          <ac:spMkLst>
            <pc:docMk/>
            <pc:sldMk cId="3609212289" sldId="371"/>
            <ac:spMk id="11" creationId="{1D706663-61CD-E1D9-8194-F14F39479DEE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54.450" v="759"/>
        <pc:sldMkLst>
          <pc:docMk/>
          <pc:sldMk cId="2005686277" sldId="372"/>
        </pc:sldMkLst>
        <pc:spChg chg="del">
          <ac:chgData name="FRANCISCO MUÑOZ MARTINEZ" userId="S::francisco.munoz2@um.es::c2bc25e4-5c9b-48f5-832c-1b0230343338" providerId="AD" clId="Web-{DE80DE5E-0C46-9362-1E7A-6BBC6ABA3A13}" dt="2023-03-23T19:19:54.184" v="758"/>
          <ac:spMkLst>
            <pc:docMk/>
            <pc:sldMk cId="2005686277" sldId="372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9:54.450" v="759"/>
          <ac:spMkLst>
            <pc:docMk/>
            <pc:sldMk cId="2005686277" sldId="372"/>
            <ac:spMk id="15" creationId="{28C6088D-F597-51F6-A6FB-CCB12D1C11AB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58.575" v="761"/>
        <pc:sldMkLst>
          <pc:docMk/>
          <pc:sldMk cId="1841778555" sldId="373"/>
        </pc:sldMkLst>
        <pc:spChg chg="del">
          <ac:chgData name="FRANCISCO MUÑOZ MARTINEZ" userId="S::francisco.munoz2@um.es::c2bc25e4-5c9b-48f5-832c-1b0230343338" providerId="AD" clId="Web-{DE80DE5E-0C46-9362-1E7A-6BBC6ABA3A13}" dt="2023-03-23T19:19:58.294" v="760"/>
          <ac:spMkLst>
            <pc:docMk/>
            <pc:sldMk cId="1841778555" sldId="373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19:58.575" v="761"/>
          <ac:spMkLst>
            <pc:docMk/>
            <pc:sldMk cId="1841778555" sldId="373"/>
            <ac:spMk id="11" creationId="{02E75F1A-979F-BACB-3B6E-0F7CD17655A8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03.075" v="763"/>
        <pc:sldMkLst>
          <pc:docMk/>
          <pc:sldMk cId="3524618998" sldId="374"/>
        </pc:sldMkLst>
        <pc:spChg chg="del">
          <ac:chgData name="FRANCISCO MUÑOZ MARTINEZ" userId="S::francisco.munoz2@um.es::c2bc25e4-5c9b-48f5-832c-1b0230343338" providerId="AD" clId="Web-{DE80DE5E-0C46-9362-1E7A-6BBC6ABA3A13}" dt="2023-03-23T19:20:02.763" v="762"/>
          <ac:spMkLst>
            <pc:docMk/>
            <pc:sldMk cId="3524618998" sldId="374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0:03.075" v="763"/>
          <ac:spMkLst>
            <pc:docMk/>
            <pc:sldMk cId="3524618998" sldId="374"/>
            <ac:spMk id="11" creationId="{824EFEEE-791C-4906-5F30-EE66F3AC4296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07.341" v="765"/>
        <pc:sldMkLst>
          <pc:docMk/>
          <pc:sldMk cId="1434405709" sldId="375"/>
        </pc:sldMkLst>
        <pc:spChg chg="del">
          <ac:chgData name="FRANCISCO MUÑOZ MARTINEZ" userId="S::francisco.munoz2@um.es::c2bc25e4-5c9b-48f5-832c-1b0230343338" providerId="AD" clId="Web-{DE80DE5E-0C46-9362-1E7A-6BBC6ABA3A13}" dt="2023-03-23T19:20:07.060" v="764"/>
          <ac:spMkLst>
            <pc:docMk/>
            <pc:sldMk cId="1434405709" sldId="375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0:07.341" v="765"/>
          <ac:spMkLst>
            <pc:docMk/>
            <pc:sldMk cId="1434405709" sldId="375"/>
            <ac:spMk id="11" creationId="{2A7B0AB4-BB6B-3BB1-9DEE-0B3A9F63BE61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19:07.918" v="745"/>
        <pc:sldMkLst>
          <pc:docMk/>
          <pc:sldMk cId="712161891" sldId="376"/>
        </pc:sldMkLst>
        <pc:spChg chg="add">
          <ac:chgData name="FRANCISCO MUÑOZ MARTINEZ" userId="S::francisco.munoz2@um.es::c2bc25e4-5c9b-48f5-832c-1b0230343338" providerId="AD" clId="Web-{DE80DE5E-0C46-9362-1E7A-6BBC6ABA3A13}" dt="2023-03-23T19:19:07.918" v="745"/>
          <ac:spMkLst>
            <pc:docMk/>
            <pc:sldMk cId="712161891" sldId="376"/>
            <ac:spMk id="3" creationId="{3A57576D-4CDA-E194-28AE-43D3C79A3A32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19:07.480" v="744"/>
          <ac:spMkLst>
            <pc:docMk/>
            <pc:sldMk cId="712161891" sldId="376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26.310" v="772"/>
        <pc:sldMkLst>
          <pc:docMk/>
          <pc:sldMk cId="4038626241" sldId="377"/>
        </pc:sldMkLst>
        <pc:spChg chg="add">
          <ac:chgData name="FRANCISCO MUÑOZ MARTINEZ" userId="S::francisco.munoz2@um.es::c2bc25e4-5c9b-48f5-832c-1b0230343338" providerId="AD" clId="Web-{DE80DE5E-0C46-9362-1E7A-6BBC6ABA3A13}" dt="2023-03-23T19:20:26.310" v="772"/>
          <ac:spMkLst>
            <pc:docMk/>
            <pc:sldMk cId="4038626241" sldId="377"/>
            <ac:spMk id="4" creationId="{414D47C5-3FEB-3B83-02E8-40FB4676C1A1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26.013" v="771"/>
          <ac:spMkLst>
            <pc:docMk/>
            <pc:sldMk cId="4038626241" sldId="377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01.843" v="784"/>
        <pc:sldMkLst>
          <pc:docMk/>
          <pc:sldMk cId="1911350914" sldId="382"/>
        </pc:sldMkLst>
        <pc:spChg chg="add">
          <ac:chgData name="FRANCISCO MUÑOZ MARTINEZ" userId="S::francisco.munoz2@um.es::c2bc25e4-5c9b-48f5-832c-1b0230343338" providerId="AD" clId="Web-{DE80DE5E-0C46-9362-1E7A-6BBC6ABA3A13}" dt="2023-03-23T19:21:01.843" v="784"/>
          <ac:spMkLst>
            <pc:docMk/>
            <pc:sldMk cId="1911350914" sldId="382"/>
            <ac:spMk id="3" creationId="{33EB3C2E-3DCA-1391-B505-F36171F9003F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01.655" v="783"/>
          <ac:spMkLst>
            <pc:docMk/>
            <pc:sldMk cId="1911350914" sldId="382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06.421" v="786"/>
        <pc:sldMkLst>
          <pc:docMk/>
          <pc:sldMk cId="445183068" sldId="383"/>
        </pc:sldMkLst>
        <pc:spChg chg="add">
          <ac:chgData name="FRANCISCO MUÑOZ MARTINEZ" userId="S::francisco.munoz2@um.es::c2bc25e4-5c9b-48f5-832c-1b0230343338" providerId="AD" clId="Web-{DE80DE5E-0C46-9362-1E7A-6BBC6ABA3A13}" dt="2023-03-23T19:21:06.421" v="786"/>
          <ac:spMkLst>
            <pc:docMk/>
            <pc:sldMk cId="445183068" sldId="383"/>
            <ac:spMk id="3" creationId="{28413C27-4C56-5476-7E9B-4E102046EAC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06.218" v="785"/>
          <ac:spMkLst>
            <pc:docMk/>
            <pc:sldMk cId="445183068" sldId="383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21.452" v="790"/>
        <pc:sldMkLst>
          <pc:docMk/>
          <pc:sldMk cId="3025514203" sldId="384"/>
        </pc:sldMkLst>
        <pc:spChg chg="add del">
          <ac:chgData name="FRANCISCO MUÑOZ MARTINEZ" userId="S::francisco.munoz2@um.es::c2bc25e4-5c9b-48f5-832c-1b0230343338" providerId="AD" clId="Web-{DE80DE5E-0C46-9362-1E7A-6BBC6ABA3A13}" dt="2023-03-23T19:21:16.218" v="788"/>
          <ac:spMkLst>
            <pc:docMk/>
            <pc:sldMk cId="3025514203" sldId="384"/>
            <ac:spMk id="3" creationId="{D214866A-2662-52AA-8823-2ABE190B99A4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1:21.452" v="790"/>
          <ac:spMkLst>
            <pc:docMk/>
            <pc:sldMk cId="3025514203" sldId="384"/>
            <ac:spMk id="5" creationId="{E5205B52-78E4-4E14-CD05-70627523EFFF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21.109" v="789"/>
          <ac:spMkLst>
            <pc:docMk/>
            <pc:sldMk cId="3025514203" sldId="384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26.109" v="792"/>
        <pc:sldMkLst>
          <pc:docMk/>
          <pc:sldMk cId="3377586207" sldId="385"/>
        </pc:sldMkLst>
        <pc:spChg chg="add">
          <ac:chgData name="FRANCISCO MUÑOZ MARTINEZ" userId="S::francisco.munoz2@um.es::c2bc25e4-5c9b-48f5-832c-1b0230343338" providerId="AD" clId="Web-{DE80DE5E-0C46-9362-1E7A-6BBC6ABA3A13}" dt="2023-03-23T19:21:26.109" v="792"/>
          <ac:spMkLst>
            <pc:docMk/>
            <pc:sldMk cId="3377586207" sldId="385"/>
            <ac:spMk id="3" creationId="{5DFB9A7E-CA1A-F6F7-B9B7-72194C226061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25.828" v="791"/>
          <ac:spMkLst>
            <pc:docMk/>
            <pc:sldMk cId="3377586207" sldId="385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30.328" v="794"/>
        <pc:sldMkLst>
          <pc:docMk/>
          <pc:sldMk cId="2028785272" sldId="386"/>
        </pc:sldMkLst>
        <pc:spChg chg="add">
          <ac:chgData name="FRANCISCO MUÑOZ MARTINEZ" userId="S::francisco.munoz2@um.es::c2bc25e4-5c9b-48f5-832c-1b0230343338" providerId="AD" clId="Web-{DE80DE5E-0C46-9362-1E7A-6BBC6ABA3A13}" dt="2023-03-23T19:21:30.328" v="794"/>
          <ac:spMkLst>
            <pc:docMk/>
            <pc:sldMk cId="2028785272" sldId="386"/>
            <ac:spMk id="3" creationId="{EC80083B-BBBB-BC35-587C-8EF5F7FABACE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30.046" v="793"/>
          <ac:spMkLst>
            <pc:docMk/>
            <pc:sldMk cId="2028785272" sldId="386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33.734" v="796"/>
        <pc:sldMkLst>
          <pc:docMk/>
          <pc:sldMk cId="1860485706" sldId="387"/>
        </pc:sldMkLst>
        <pc:spChg chg="add">
          <ac:chgData name="FRANCISCO MUÑOZ MARTINEZ" userId="S::francisco.munoz2@um.es::c2bc25e4-5c9b-48f5-832c-1b0230343338" providerId="AD" clId="Web-{DE80DE5E-0C46-9362-1E7A-6BBC6ABA3A13}" dt="2023-03-23T19:21:33.734" v="796"/>
          <ac:spMkLst>
            <pc:docMk/>
            <pc:sldMk cId="1860485706" sldId="387"/>
            <ac:spMk id="3" creationId="{E0E12AD4-D4AC-B4F4-7E30-6DC05C096478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33" v="795"/>
          <ac:spMkLst>
            <pc:docMk/>
            <pc:sldMk cId="1860485706" sldId="387"/>
            <ac:spMk id="9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1:37.140" v="798"/>
        <pc:sldMkLst>
          <pc:docMk/>
          <pc:sldMk cId="1688488050" sldId="388"/>
        </pc:sldMkLst>
        <pc:spChg chg="add">
          <ac:chgData name="FRANCISCO MUÑOZ MARTINEZ" userId="S::francisco.munoz2@um.es::c2bc25e4-5c9b-48f5-832c-1b0230343338" providerId="AD" clId="Web-{DE80DE5E-0C46-9362-1E7A-6BBC6ABA3A13}" dt="2023-03-23T19:21:37.140" v="798"/>
          <ac:spMkLst>
            <pc:docMk/>
            <pc:sldMk cId="1688488050" sldId="388"/>
            <ac:spMk id="6" creationId="{B45FD7E4-B61B-C631-8250-D2718EBA4E4B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36.906" v="797"/>
          <ac:spMkLst>
            <pc:docMk/>
            <pc:sldMk cId="1688488050" sldId="388"/>
            <ac:spMk id="9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0:15.716" v="768" actId="1076"/>
        <pc:sldMkLst>
          <pc:docMk/>
          <pc:sldMk cId="2739719826" sldId="390"/>
        </pc:sldMkLst>
        <pc:spChg chg="add mod">
          <ac:chgData name="FRANCISCO MUÑOZ MARTINEZ" userId="S::francisco.munoz2@um.es::c2bc25e4-5c9b-48f5-832c-1b0230343338" providerId="AD" clId="Web-{DE80DE5E-0C46-9362-1E7A-6BBC6ABA3A13}" dt="2023-03-23T19:20:15.716" v="768" actId="1076"/>
          <ac:spMkLst>
            <pc:docMk/>
            <pc:sldMk cId="2739719826" sldId="390"/>
            <ac:spMk id="6" creationId="{55AA3824-B795-1CBE-30EE-92E4467D2D42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12.919" v="766"/>
          <ac:spMkLst>
            <pc:docMk/>
            <pc:sldMk cId="2739719826" sldId="390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21.263" v="770"/>
        <pc:sldMkLst>
          <pc:docMk/>
          <pc:sldMk cId="999306702" sldId="391"/>
        </pc:sldMkLst>
        <pc:spChg chg="del">
          <ac:chgData name="FRANCISCO MUÑOZ MARTINEZ" userId="S::francisco.munoz2@um.es::c2bc25e4-5c9b-48f5-832c-1b0230343338" providerId="AD" clId="Web-{DE80DE5E-0C46-9362-1E7A-6BBC6ABA3A13}" dt="2023-03-23T19:20:20.920" v="769"/>
          <ac:spMkLst>
            <pc:docMk/>
            <pc:sldMk cId="999306702" sldId="391"/>
            <ac:spMk id="8" creationId="{8DDEF124-CEF9-7E4D-BC13-CCFAE0BE8F02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0:21.263" v="770"/>
          <ac:spMkLst>
            <pc:docMk/>
            <pc:sldMk cId="999306702" sldId="391"/>
            <ac:spMk id="17" creationId="{076E21DD-84CF-DE0D-2B4C-8AB206B63DBD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30.467" v="774"/>
        <pc:sldMkLst>
          <pc:docMk/>
          <pc:sldMk cId="3027034023" sldId="392"/>
        </pc:sldMkLst>
        <pc:spChg chg="add">
          <ac:chgData name="FRANCISCO MUÑOZ MARTINEZ" userId="S::francisco.munoz2@um.es::c2bc25e4-5c9b-48f5-832c-1b0230343338" providerId="AD" clId="Web-{DE80DE5E-0C46-9362-1E7A-6BBC6ABA3A13}" dt="2023-03-23T19:20:30.467" v="774"/>
          <ac:spMkLst>
            <pc:docMk/>
            <pc:sldMk cId="3027034023" sldId="392"/>
            <ac:spMk id="4" creationId="{D0655AA1-0FC4-2DA9-E9CA-273B1F668508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30.045" v="773"/>
          <ac:spMkLst>
            <pc:docMk/>
            <pc:sldMk cId="3027034023" sldId="392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39.264" v="776"/>
        <pc:sldMkLst>
          <pc:docMk/>
          <pc:sldMk cId="2978550423" sldId="393"/>
        </pc:sldMkLst>
        <pc:spChg chg="add">
          <ac:chgData name="FRANCISCO MUÑOZ MARTINEZ" userId="S::francisco.munoz2@um.es::c2bc25e4-5c9b-48f5-832c-1b0230343338" providerId="AD" clId="Web-{DE80DE5E-0C46-9362-1E7A-6BBC6ABA3A13}" dt="2023-03-23T19:20:39.264" v="776"/>
          <ac:spMkLst>
            <pc:docMk/>
            <pc:sldMk cId="2978550423" sldId="393"/>
            <ac:spMk id="4" creationId="{B0E58EDB-1674-3508-A909-7313D53396E5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38.842" v="775"/>
          <ac:spMkLst>
            <pc:docMk/>
            <pc:sldMk cId="2978550423" sldId="393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46.076" v="778"/>
        <pc:sldMkLst>
          <pc:docMk/>
          <pc:sldMk cId="3462142871" sldId="394"/>
        </pc:sldMkLst>
        <pc:spChg chg="add">
          <ac:chgData name="FRANCISCO MUÑOZ MARTINEZ" userId="S::francisco.munoz2@um.es::c2bc25e4-5c9b-48f5-832c-1b0230343338" providerId="AD" clId="Web-{DE80DE5E-0C46-9362-1E7A-6BBC6ABA3A13}" dt="2023-03-23T19:20:46.076" v="778"/>
          <ac:spMkLst>
            <pc:docMk/>
            <pc:sldMk cId="3462142871" sldId="394"/>
            <ac:spMk id="4" creationId="{62AC6FC8-E8EA-BBAA-848C-CFCB414B2E4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45.639" v="777"/>
          <ac:spMkLst>
            <pc:docMk/>
            <pc:sldMk cId="3462142871" sldId="394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0:50.498" v="780"/>
        <pc:sldMkLst>
          <pc:docMk/>
          <pc:sldMk cId="3938864732" sldId="395"/>
        </pc:sldMkLst>
        <pc:spChg chg="add">
          <ac:chgData name="FRANCISCO MUÑOZ MARTINEZ" userId="S::francisco.munoz2@um.es::c2bc25e4-5c9b-48f5-832c-1b0230343338" providerId="AD" clId="Web-{DE80DE5E-0C46-9362-1E7A-6BBC6ABA3A13}" dt="2023-03-23T19:20:50.498" v="780"/>
          <ac:spMkLst>
            <pc:docMk/>
            <pc:sldMk cId="3938864732" sldId="395"/>
            <ac:spMk id="4" creationId="{EB7434DE-957D-36A2-4E7A-4C2B4ED49602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0:49.983" v="779"/>
          <ac:spMkLst>
            <pc:docMk/>
            <pc:sldMk cId="3938864732" sldId="395"/>
            <ac:spMk id="8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1:58.282" v="805"/>
        <pc:sldMkLst>
          <pc:docMk/>
          <pc:sldMk cId="401196742" sldId="406"/>
        </pc:sldMkLst>
        <pc:spChg chg="del mod">
          <ac:chgData name="FRANCISCO MUÑOZ MARTINEZ" userId="S::francisco.munoz2@um.es::c2bc25e4-5c9b-48f5-832c-1b0230343338" providerId="AD" clId="Web-{DE80DE5E-0C46-9362-1E7A-6BBC6ABA3A13}" dt="2023-03-23T19:21:58.032" v="804"/>
          <ac:spMkLst>
            <pc:docMk/>
            <pc:sldMk cId="401196742" sldId="406"/>
            <ac:spMk id="4" creationId="{4AFBCFDA-DA15-C040-9B03-462268EFAC3B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1:58.282" v="805"/>
          <ac:spMkLst>
            <pc:docMk/>
            <pc:sldMk cId="401196742" sldId="406"/>
            <ac:spMk id="7" creationId="{0869FBE9-95F9-34A4-24E0-B710850EB508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2:06.032" v="807"/>
        <pc:sldMkLst>
          <pc:docMk/>
          <pc:sldMk cId="471450280" sldId="408"/>
        </pc:sldMkLst>
        <pc:spChg chg="add">
          <ac:chgData name="FRANCISCO MUÑOZ MARTINEZ" userId="S::francisco.munoz2@um.es::c2bc25e4-5c9b-48f5-832c-1b0230343338" providerId="AD" clId="Web-{DE80DE5E-0C46-9362-1E7A-6BBC6ABA3A13}" dt="2023-03-23T19:22:06.032" v="807"/>
          <ac:spMkLst>
            <pc:docMk/>
            <pc:sldMk cId="471450280" sldId="408"/>
            <ac:spMk id="3" creationId="{C6C8075B-A57C-E339-0185-351FA31939A6}"/>
          </ac:spMkLst>
        </pc:spChg>
        <pc:spChg chg="del mod">
          <ac:chgData name="FRANCISCO MUÑOZ MARTINEZ" userId="S::francisco.munoz2@um.es::c2bc25e4-5c9b-48f5-832c-1b0230343338" providerId="AD" clId="Web-{DE80DE5E-0C46-9362-1E7A-6BBC6ABA3A13}" dt="2023-03-23T19:22:05.672" v="806"/>
          <ac:spMkLst>
            <pc:docMk/>
            <pc:sldMk cId="471450280" sldId="408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8:32.992" v="178" actId="20577"/>
          <ac:spMkLst>
            <pc:docMk/>
            <pc:sldMk cId="471450280" sldId="408"/>
            <ac:spMk id="293" creationId="{00000000-0000-0000-0000-00000000000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2:29.751" v="817"/>
        <pc:sldMkLst>
          <pc:docMk/>
          <pc:sldMk cId="3377812781" sldId="409"/>
        </pc:sldMkLst>
        <pc:spChg chg="add">
          <ac:chgData name="FRANCISCO MUÑOZ MARTINEZ" userId="S::francisco.munoz2@um.es::c2bc25e4-5c9b-48f5-832c-1b0230343338" providerId="AD" clId="Web-{DE80DE5E-0C46-9362-1E7A-6BBC6ABA3A13}" dt="2023-03-23T19:22:29.751" v="817"/>
          <ac:spMkLst>
            <pc:docMk/>
            <pc:sldMk cId="3377812781" sldId="409"/>
            <ac:spMk id="4" creationId="{39DB5A13-DA2B-8FFE-C993-F535C04D963E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29.439" v="816"/>
          <ac:spMkLst>
            <pc:docMk/>
            <pc:sldMk cId="3377812781" sldId="409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2:51.892" v="825"/>
        <pc:sldMkLst>
          <pc:docMk/>
          <pc:sldMk cId="229820675" sldId="410"/>
        </pc:sldMkLst>
        <pc:spChg chg="add">
          <ac:chgData name="FRANCISCO MUÑOZ MARTINEZ" userId="S::francisco.munoz2@um.es::c2bc25e4-5c9b-48f5-832c-1b0230343338" providerId="AD" clId="Web-{DE80DE5E-0C46-9362-1E7A-6BBC6ABA3A13}" dt="2023-03-23T19:22:51.892" v="825"/>
          <ac:spMkLst>
            <pc:docMk/>
            <pc:sldMk cId="229820675" sldId="410"/>
            <ac:spMk id="4" creationId="{5D9E7C02-3C6F-0A7F-F8D3-BE20B986A9E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51.674" v="824"/>
          <ac:spMkLst>
            <pc:docMk/>
            <pc:sldMk cId="229820675" sldId="410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3:07.862" v="831"/>
        <pc:sldMkLst>
          <pc:docMk/>
          <pc:sldMk cId="2608586238" sldId="413"/>
        </pc:sldMkLst>
        <pc:spChg chg="del">
          <ac:chgData name="FRANCISCO MUÑOZ MARTINEZ" userId="S::francisco.munoz2@um.es::c2bc25e4-5c9b-48f5-832c-1b0230343338" providerId="AD" clId="Web-{DE80DE5E-0C46-9362-1E7A-6BBC6ABA3A13}" dt="2023-03-23T19:23:07.471" v="830"/>
          <ac:spMkLst>
            <pc:docMk/>
            <pc:sldMk cId="2608586238" sldId="413"/>
            <ac:spMk id="4" creationId="{4AFBCFDA-DA15-C040-9B03-462268EFAC3B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3:07.862" v="831"/>
          <ac:spMkLst>
            <pc:docMk/>
            <pc:sldMk cId="2608586238" sldId="413"/>
            <ac:spMk id="7" creationId="{3B1C9124-6B14-9689-C7A5-7230D718953D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3:14.440" v="833"/>
        <pc:sldMkLst>
          <pc:docMk/>
          <pc:sldMk cId="212528329" sldId="414"/>
        </pc:sldMkLst>
        <pc:spChg chg="add">
          <ac:chgData name="FRANCISCO MUÑOZ MARTINEZ" userId="S::francisco.munoz2@um.es::c2bc25e4-5c9b-48f5-832c-1b0230343338" providerId="AD" clId="Web-{DE80DE5E-0C46-9362-1E7A-6BBC6ABA3A13}" dt="2023-03-23T19:23:14.440" v="833"/>
          <ac:spMkLst>
            <pc:docMk/>
            <pc:sldMk cId="212528329" sldId="414"/>
            <ac:spMk id="3" creationId="{6E6330F7-9D70-9A14-4FBC-9F906402FACE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3:14.159" v="832"/>
          <ac:spMkLst>
            <pc:docMk/>
            <pc:sldMk cId="212528329" sldId="414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3:18.284" v="835"/>
        <pc:sldMkLst>
          <pc:docMk/>
          <pc:sldMk cId="3355431474" sldId="415"/>
        </pc:sldMkLst>
        <pc:spChg chg="add">
          <ac:chgData name="FRANCISCO MUÑOZ MARTINEZ" userId="S::francisco.munoz2@um.es::c2bc25e4-5c9b-48f5-832c-1b0230343338" providerId="AD" clId="Web-{DE80DE5E-0C46-9362-1E7A-6BBC6ABA3A13}" dt="2023-03-23T19:23:18.284" v="835"/>
          <ac:spMkLst>
            <pc:docMk/>
            <pc:sldMk cId="3355431474" sldId="415"/>
            <ac:spMk id="4" creationId="{CBD66619-1FD1-57CD-D3A9-558F123BE6A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3:18.065" v="834"/>
          <ac:spMkLst>
            <pc:docMk/>
            <pc:sldMk cId="3355431474" sldId="415"/>
            <ac:spMk id="8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3:26.550" v="838"/>
        <pc:sldMkLst>
          <pc:docMk/>
          <pc:sldMk cId="1326912381" sldId="417"/>
        </pc:sldMkLst>
        <pc:spChg chg="del mod">
          <ac:chgData name="FRANCISCO MUÑOZ MARTINEZ" userId="S::francisco.munoz2@um.es::c2bc25e4-5c9b-48f5-832c-1b0230343338" providerId="AD" clId="Web-{DE80DE5E-0C46-9362-1E7A-6BBC6ABA3A13}" dt="2023-03-23T19:23:26.237" v="837"/>
          <ac:spMkLst>
            <pc:docMk/>
            <pc:sldMk cId="1326912381" sldId="417"/>
            <ac:spMk id="4" creationId="{4AFBCFDA-DA15-C040-9B03-462268EFAC3B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3:26.550" v="838"/>
          <ac:spMkLst>
            <pc:docMk/>
            <pc:sldMk cId="1326912381" sldId="417"/>
            <ac:spMk id="7" creationId="{65A9E385-BD28-A8B8-B364-5F1CB97C63A9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6:33.149" v="875" actId="20577"/>
        <pc:sldMkLst>
          <pc:docMk/>
          <pc:sldMk cId="655460552" sldId="418"/>
        </pc:sldMkLst>
        <pc:spChg chg="mod">
          <ac:chgData name="FRANCISCO MUÑOZ MARTINEZ" userId="S::francisco.munoz2@um.es::c2bc25e4-5c9b-48f5-832c-1b0230343338" providerId="AD" clId="Web-{DE80DE5E-0C46-9362-1E7A-6BBC6ABA3A13}" dt="2023-03-23T19:25:59.616" v="859" actId="14100"/>
          <ac:spMkLst>
            <pc:docMk/>
            <pc:sldMk cId="655460552" sldId="418"/>
            <ac:spMk id="3" creationId="{C214C416-972B-462A-B127-E943170F5804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3:32.222" v="840"/>
          <ac:spMkLst>
            <pc:docMk/>
            <pc:sldMk cId="655460552" sldId="418"/>
            <ac:spMk id="5" creationId="{35961400-08EB-001B-2571-07476B495C6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3:31.800" v="839"/>
          <ac:spMkLst>
            <pc:docMk/>
            <pc:sldMk cId="655460552" sldId="418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26:33.149" v="875" actId="20577"/>
          <ac:spMkLst>
            <pc:docMk/>
            <pc:sldMk cId="655460552" sldId="418"/>
            <ac:spMk id="293" creationId="{00000000-0000-0000-0000-000000000000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1:42.344" v="800"/>
        <pc:sldMkLst>
          <pc:docMk/>
          <pc:sldMk cId="2685845718" sldId="423"/>
        </pc:sldMkLst>
        <pc:spChg chg="add">
          <ac:chgData name="FRANCISCO MUÑOZ MARTINEZ" userId="S::francisco.munoz2@um.es::c2bc25e4-5c9b-48f5-832c-1b0230343338" providerId="AD" clId="Web-{DE80DE5E-0C46-9362-1E7A-6BBC6ABA3A13}" dt="2023-03-23T19:21:42.344" v="800"/>
          <ac:spMkLst>
            <pc:docMk/>
            <pc:sldMk cId="2685845718" sldId="423"/>
            <ac:spMk id="3" creationId="{332CEE55-9936-683C-3311-B4A91E877FB9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1:42" v="799"/>
          <ac:spMkLst>
            <pc:docMk/>
            <pc:sldMk cId="2685845718" sldId="423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13:24.549" v="657" actId="20577"/>
          <ac:spMkLst>
            <pc:docMk/>
            <pc:sldMk cId="2685845718" sldId="423"/>
            <ac:spMk id="28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47:23.646" v="172" actId="20577"/>
          <ac:spMkLst>
            <pc:docMk/>
            <pc:sldMk cId="2685845718" sldId="423"/>
            <ac:spMk id="283" creationId="{00000000-0000-0000-0000-000000000000}"/>
          </ac:spMkLst>
        </pc:spChg>
        <pc:picChg chg="mod">
          <ac:chgData name="FRANCISCO MUÑOZ MARTINEZ" userId="S::francisco.munoz2@um.es::c2bc25e4-5c9b-48f5-832c-1b0230343338" providerId="AD" clId="Web-{DE80DE5E-0C46-9362-1E7A-6BBC6ABA3A13}" dt="2023-03-23T18:47:33.490" v="174" actId="1076"/>
          <ac:picMkLst>
            <pc:docMk/>
            <pc:sldMk cId="2685845718" sldId="423"/>
            <ac:picMk id="5" creationId="{24ED2D1B-E467-6F86-7041-1E1BA52556CA}"/>
          </ac:picMkLst>
        </pc:picChg>
      </pc:sldChg>
      <pc:sldChg chg="addSp delSp">
        <pc:chgData name="FRANCISCO MUÑOZ MARTINEZ" userId="S::francisco.munoz2@um.es::c2bc25e4-5c9b-48f5-832c-1b0230343338" providerId="AD" clId="Web-{DE80DE5E-0C46-9362-1E7A-6BBC6ABA3A13}" dt="2023-03-23T19:22:35.454" v="819"/>
        <pc:sldMkLst>
          <pc:docMk/>
          <pc:sldMk cId="3760726110" sldId="424"/>
        </pc:sldMkLst>
        <pc:spChg chg="add">
          <ac:chgData name="FRANCISCO MUÑOZ MARTINEZ" userId="S::francisco.munoz2@um.es::c2bc25e4-5c9b-48f5-832c-1b0230343338" providerId="AD" clId="Web-{DE80DE5E-0C46-9362-1E7A-6BBC6ABA3A13}" dt="2023-03-23T19:22:35.454" v="819"/>
          <ac:spMkLst>
            <pc:docMk/>
            <pc:sldMk cId="3760726110" sldId="424"/>
            <ac:spMk id="4" creationId="{CC3AAB1B-0A86-AD5D-E0E0-4BEACC0267E3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35.142" v="818"/>
          <ac:spMkLst>
            <pc:docMk/>
            <pc:sldMk cId="3760726110" sldId="424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2:41.720" v="821"/>
        <pc:sldMkLst>
          <pc:docMk/>
          <pc:sldMk cId="1211986958" sldId="425"/>
        </pc:sldMkLst>
        <pc:spChg chg="add">
          <ac:chgData name="FRANCISCO MUÑOZ MARTINEZ" userId="S::francisco.munoz2@um.es::c2bc25e4-5c9b-48f5-832c-1b0230343338" providerId="AD" clId="Web-{DE80DE5E-0C46-9362-1E7A-6BBC6ABA3A13}" dt="2023-03-23T19:22:41.720" v="821"/>
          <ac:spMkLst>
            <pc:docMk/>
            <pc:sldMk cId="1211986958" sldId="425"/>
            <ac:spMk id="4" creationId="{42B898F2-9AFD-645E-FDD1-2DA3469842BA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41.298" v="820"/>
          <ac:spMkLst>
            <pc:docMk/>
            <pc:sldMk cId="1211986958" sldId="425"/>
            <ac:spMk id="8" creationId="{8DDEF124-CEF9-7E4D-BC13-CCFAE0BE8F02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2:45.502" v="823"/>
        <pc:sldMkLst>
          <pc:docMk/>
          <pc:sldMk cId="2142558243" sldId="426"/>
        </pc:sldMkLst>
        <pc:spChg chg="add">
          <ac:chgData name="FRANCISCO MUÑOZ MARTINEZ" userId="S::francisco.munoz2@um.es::c2bc25e4-5c9b-48f5-832c-1b0230343338" providerId="AD" clId="Web-{DE80DE5E-0C46-9362-1E7A-6BBC6ABA3A13}" dt="2023-03-23T19:22:45.502" v="823"/>
          <ac:spMkLst>
            <pc:docMk/>
            <pc:sldMk cId="2142558243" sldId="426"/>
            <ac:spMk id="4" creationId="{1E8A9C8F-7ACD-E406-3A6E-E494065B699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45.064" v="822"/>
          <ac:spMkLst>
            <pc:docMk/>
            <pc:sldMk cId="2142558243" sldId="426"/>
            <ac:spMk id="8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2:57.721" v="827"/>
        <pc:sldMkLst>
          <pc:docMk/>
          <pc:sldMk cId="1566385102" sldId="427"/>
        </pc:sldMkLst>
        <pc:spChg chg="add">
          <ac:chgData name="FRANCISCO MUÑOZ MARTINEZ" userId="S::francisco.munoz2@um.es::c2bc25e4-5c9b-48f5-832c-1b0230343338" providerId="AD" clId="Web-{DE80DE5E-0C46-9362-1E7A-6BBC6ABA3A13}" dt="2023-03-23T19:22:57.721" v="827"/>
          <ac:spMkLst>
            <pc:docMk/>
            <pc:sldMk cId="1566385102" sldId="427"/>
            <ac:spMk id="3" creationId="{EB054ECB-0BDE-4C28-57B2-A35FAD3F0770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57.424" v="826"/>
          <ac:spMkLst>
            <pc:docMk/>
            <pc:sldMk cId="1566385102" sldId="427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00:33.231" v="469" actId="20577"/>
          <ac:spMkLst>
            <pc:docMk/>
            <pc:sldMk cId="1566385102" sldId="427"/>
            <ac:spMk id="293" creationId="{00000000-0000-0000-0000-000000000000}"/>
          </ac:spMkLst>
        </pc:spChg>
      </pc:sldChg>
      <pc:sldChg chg="addSp delSp">
        <pc:chgData name="FRANCISCO MUÑOZ MARTINEZ" userId="S::francisco.munoz2@um.es::c2bc25e4-5c9b-48f5-832c-1b0230343338" providerId="AD" clId="Web-{DE80DE5E-0C46-9362-1E7A-6BBC6ABA3A13}" dt="2023-03-23T19:22:24.860" v="815"/>
        <pc:sldMkLst>
          <pc:docMk/>
          <pc:sldMk cId="3311998968" sldId="428"/>
        </pc:sldMkLst>
        <pc:spChg chg="add">
          <ac:chgData name="FRANCISCO MUÑOZ MARTINEZ" userId="S::francisco.munoz2@um.es::c2bc25e4-5c9b-48f5-832c-1b0230343338" providerId="AD" clId="Web-{DE80DE5E-0C46-9362-1E7A-6BBC6ABA3A13}" dt="2023-03-23T19:22:24.860" v="815"/>
          <ac:spMkLst>
            <pc:docMk/>
            <pc:sldMk cId="3311998968" sldId="428"/>
            <ac:spMk id="4" creationId="{4287B201-5794-6BB5-7542-0041E229EE21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24.564" v="814"/>
          <ac:spMkLst>
            <pc:docMk/>
            <pc:sldMk cId="3311998968" sldId="428"/>
            <ac:spMk id="8" creationId="{8DDEF124-CEF9-7E4D-BC13-CCFAE0BE8F02}"/>
          </ac:spMkLst>
        </pc:spChg>
      </pc:sldChg>
      <pc:sldChg chg="addSp delSp modSp">
        <pc:chgData name="FRANCISCO MUÑOZ MARTINEZ" userId="S::francisco.munoz2@um.es::c2bc25e4-5c9b-48f5-832c-1b0230343338" providerId="AD" clId="Web-{DE80DE5E-0C46-9362-1E7A-6BBC6ABA3A13}" dt="2023-03-23T19:22:09.891" v="809"/>
        <pc:sldMkLst>
          <pc:docMk/>
          <pc:sldMk cId="3939630016" sldId="429"/>
        </pc:sldMkLst>
        <pc:spChg chg="add">
          <ac:chgData name="FRANCISCO MUÑOZ MARTINEZ" userId="S::francisco.munoz2@um.es::c2bc25e4-5c9b-48f5-832c-1b0230343338" providerId="AD" clId="Web-{DE80DE5E-0C46-9362-1E7A-6BBC6ABA3A13}" dt="2023-03-23T19:22:09.891" v="809"/>
          <ac:spMkLst>
            <pc:docMk/>
            <pc:sldMk cId="3939630016" sldId="429"/>
            <ac:spMk id="5" creationId="{0BD91517-F395-B0B9-F521-E30F8E4E3665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09.688" v="808"/>
          <ac:spMkLst>
            <pc:docMk/>
            <pc:sldMk cId="3939630016" sldId="429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50:43.886" v="179" actId="20577"/>
          <ac:spMkLst>
            <pc:docMk/>
            <pc:sldMk cId="3939630016" sldId="429"/>
            <ac:spMk id="293" creationId="{00000000-0000-0000-0000-000000000000}"/>
          </ac:spMkLst>
        </pc:spChg>
      </pc:sldChg>
      <pc:sldChg chg="addSp delSp modSp add ord replId">
        <pc:chgData name="FRANCISCO MUÑOZ MARTINEZ" userId="S::francisco.munoz2@um.es::c2bc25e4-5c9b-48f5-832c-1b0230343338" providerId="AD" clId="Web-{DE80DE5E-0C46-9362-1E7A-6BBC6ABA3A13}" dt="2023-03-23T19:22:14.235" v="811"/>
        <pc:sldMkLst>
          <pc:docMk/>
          <pc:sldMk cId="2488536657" sldId="432"/>
        </pc:sldMkLst>
        <pc:spChg chg="add">
          <ac:chgData name="FRANCISCO MUÑOZ MARTINEZ" userId="S::francisco.munoz2@um.es::c2bc25e4-5c9b-48f5-832c-1b0230343338" providerId="AD" clId="Web-{DE80DE5E-0C46-9362-1E7A-6BBC6ABA3A13}" dt="2023-03-23T19:22:14.235" v="811"/>
          <ac:spMkLst>
            <pc:docMk/>
            <pc:sldMk cId="2488536657" sldId="432"/>
            <ac:spMk id="3" creationId="{7AA5F596-437B-B8F5-35F4-CB3AC486F337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13.891" v="810"/>
          <ac:spMkLst>
            <pc:docMk/>
            <pc:sldMk cId="2488536657" sldId="432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54:19.095" v="244" actId="20577"/>
          <ac:spMkLst>
            <pc:docMk/>
            <pc:sldMk cId="2488536657" sldId="432"/>
            <ac:spMk id="283" creationId="{00000000-0000-0000-0000-000000000000}"/>
          </ac:spMkLst>
        </pc:spChg>
      </pc:sldChg>
      <pc:sldChg chg="addSp delSp modSp add replId">
        <pc:chgData name="FRANCISCO MUÑOZ MARTINEZ" userId="S::francisco.munoz2@um.es::c2bc25e4-5c9b-48f5-832c-1b0230343338" providerId="AD" clId="Web-{DE80DE5E-0C46-9362-1E7A-6BBC6ABA3A13}" dt="2023-03-23T19:22:19.829" v="813"/>
        <pc:sldMkLst>
          <pc:docMk/>
          <pc:sldMk cId="3991502629" sldId="433"/>
        </pc:sldMkLst>
        <pc:spChg chg="add">
          <ac:chgData name="FRANCISCO MUÑOZ MARTINEZ" userId="S::francisco.munoz2@um.es::c2bc25e4-5c9b-48f5-832c-1b0230343338" providerId="AD" clId="Web-{DE80DE5E-0C46-9362-1E7A-6BBC6ABA3A13}" dt="2023-03-23T19:22:19.829" v="813"/>
          <ac:spMkLst>
            <pc:docMk/>
            <pc:sldMk cId="3991502629" sldId="433"/>
            <ac:spMk id="5" creationId="{C8CBF1DA-E6BD-3F11-B9F1-631C8F8C153D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2:19.485" v="812"/>
          <ac:spMkLst>
            <pc:docMk/>
            <pc:sldMk cId="3991502629" sldId="433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8:59:20.869" v="427" actId="20577"/>
          <ac:spMkLst>
            <pc:docMk/>
            <pc:sldMk cId="3991502629" sldId="433"/>
            <ac:spMk id="293" creationId="{00000000-0000-0000-0000-000000000000}"/>
          </ac:spMkLst>
        </pc:spChg>
        <pc:picChg chg="add mod">
          <ac:chgData name="FRANCISCO MUÑOZ MARTINEZ" userId="S::francisco.munoz2@um.es::c2bc25e4-5c9b-48f5-832c-1b0230343338" providerId="AD" clId="Web-{DE80DE5E-0C46-9362-1E7A-6BBC6ABA3A13}" dt="2023-03-23T18:56:50.756" v="358" actId="1076"/>
          <ac:picMkLst>
            <pc:docMk/>
            <pc:sldMk cId="3991502629" sldId="433"/>
            <ac:picMk id="2" creationId="{CEB45ACE-4F00-7F0A-2CF4-24417F0913D8}"/>
          </ac:picMkLst>
        </pc:picChg>
        <pc:picChg chg="del">
          <ac:chgData name="FRANCISCO MUÑOZ MARTINEZ" userId="S::francisco.munoz2@um.es::c2bc25e4-5c9b-48f5-832c-1b0230343338" providerId="AD" clId="Web-{DE80DE5E-0C46-9362-1E7A-6BBC6ABA3A13}" dt="2023-03-23T18:56:31.162" v="349"/>
          <ac:picMkLst>
            <pc:docMk/>
            <pc:sldMk cId="3991502629" sldId="433"/>
            <ac:picMk id="4" creationId="{2A732389-D045-1248-A0AF-B8FE784BC52C}"/>
          </ac:picMkLst>
        </pc:picChg>
      </pc:sldChg>
      <pc:sldChg chg="modSp add del replId">
        <pc:chgData name="FRANCISCO MUÑOZ MARTINEZ" userId="S::francisco.munoz2@um.es::c2bc25e4-5c9b-48f5-832c-1b0230343338" providerId="AD" clId="Web-{DE80DE5E-0C46-9362-1E7A-6BBC6ABA3A13}" dt="2023-03-23T19:13:10.595" v="653"/>
        <pc:sldMkLst>
          <pc:docMk/>
          <pc:sldMk cId="2600730839" sldId="434"/>
        </pc:sldMkLst>
        <pc:spChg chg="mod">
          <ac:chgData name="FRANCISCO MUÑOZ MARTINEZ" userId="S::francisco.munoz2@um.es::c2bc25e4-5c9b-48f5-832c-1b0230343338" providerId="AD" clId="Web-{DE80DE5E-0C46-9362-1E7A-6BBC6ABA3A13}" dt="2023-03-23T19:00:51.747" v="474" actId="20577"/>
          <ac:spMkLst>
            <pc:docMk/>
            <pc:sldMk cId="2600730839" sldId="434"/>
            <ac:spMk id="293" creationId="{00000000-0000-0000-0000-000000000000}"/>
          </ac:spMkLst>
        </pc:spChg>
      </pc:sldChg>
      <pc:sldChg chg="addSp delSp modSp add replId">
        <pc:chgData name="FRANCISCO MUÑOZ MARTINEZ" userId="S::francisco.munoz2@um.es::c2bc25e4-5c9b-48f5-832c-1b0230343338" providerId="AD" clId="Web-{DE80DE5E-0C46-9362-1E7A-6BBC6ABA3A13}" dt="2023-03-23T19:21:50.172" v="802"/>
        <pc:sldMkLst>
          <pc:docMk/>
          <pc:sldMk cId="2857993498" sldId="435"/>
        </pc:sldMkLst>
        <pc:spChg chg="add mod">
          <ac:chgData name="FRANCISCO MUÑOZ MARTINEZ" userId="S::francisco.munoz2@um.es::c2bc25e4-5c9b-48f5-832c-1b0230343338" providerId="AD" clId="Web-{DE80DE5E-0C46-9362-1E7A-6BBC6ABA3A13}" dt="2023-03-23T19:02:45.687" v="515" actId="1076"/>
          <ac:spMkLst>
            <pc:docMk/>
            <pc:sldMk cId="2857993498" sldId="435"/>
            <ac:spMk id="3" creationId="{07FAC974-D6AC-0681-516B-99C33FD3432A}"/>
          </ac:spMkLst>
        </pc:spChg>
        <pc:spChg chg="add">
          <ac:chgData name="FRANCISCO MUÑOZ MARTINEZ" userId="S::francisco.munoz2@um.es::c2bc25e4-5c9b-48f5-832c-1b0230343338" providerId="AD" clId="Web-{DE80DE5E-0C46-9362-1E7A-6BBC6ABA3A13}" dt="2023-03-23T19:21:50.172" v="802"/>
          <ac:spMkLst>
            <pc:docMk/>
            <pc:sldMk cId="2857993498" sldId="435"/>
            <ac:spMk id="6" creationId="{0C6B20EF-C7A3-8129-E403-0F1A20080043}"/>
          </ac:spMkLst>
        </pc:spChg>
        <pc:spChg chg="del mod">
          <ac:chgData name="FRANCISCO MUÑOZ MARTINEZ" userId="S::francisco.munoz2@um.es::c2bc25e4-5c9b-48f5-832c-1b0230343338" providerId="AD" clId="Web-{DE80DE5E-0C46-9362-1E7A-6BBC6ABA3A13}" dt="2023-03-23T19:21:49.828" v="801"/>
          <ac:spMkLst>
            <pc:docMk/>
            <pc:sldMk cId="2857993498" sldId="435"/>
            <ac:spMk id="9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13:41.596" v="663" actId="20577"/>
          <ac:spMkLst>
            <pc:docMk/>
            <pc:sldMk cId="2857993498" sldId="435"/>
            <ac:spMk id="28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04:36.331" v="590" actId="20577"/>
          <ac:spMkLst>
            <pc:docMk/>
            <pc:sldMk cId="2857993498" sldId="435"/>
            <ac:spMk id="283" creationId="{00000000-0000-0000-0000-000000000000}"/>
          </ac:spMkLst>
        </pc:spChg>
        <pc:picChg chg="add mod">
          <ac:chgData name="FRANCISCO MUÑOZ MARTINEZ" userId="S::francisco.munoz2@um.es::c2bc25e4-5c9b-48f5-832c-1b0230343338" providerId="AD" clId="Web-{DE80DE5E-0C46-9362-1E7A-6BBC6ABA3A13}" dt="2023-03-23T19:02:27.640" v="508" actId="1076"/>
          <ac:picMkLst>
            <pc:docMk/>
            <pc:sldMk cId="2857993498" sldId="435"/>
            <ac:picMk id="2" creationId="{A03B02F2-46B4-D815-77E6-F167609A24E8}"/>
          </ac:picMkLst>
        </pc:picChg>
        <pc:picChg chg="del">
          <ac:chgData name="FRANCISCO MUÑOZ MARTINEZ" userId="S::francisco.munoz2@um.es::c2bc25e4-5c9b-48f5-832c-1b0230343338" providerId="AD" clId="Web-{DE80DE5E-0C46-9362-1E7A-6BBC6ABA3A13}" dt="2023-03-23T19:01:16.638" v="476"/>
          <ac:picMkLst>
            <pc:docMk/>
            <pc:sldMk cId="2857993498" sldId="435"/>
            <ac:picMk id="5" creationId="{24ED2D1B-E467-6F86-7041-1E1BA52556CA}"/>
          </ac:picMkLst>
        </pc:picChg>
      </pc:sldChg>
      <pc:sldChg chg="addSp delSp modSp add">
        <pc:chgData name="FRANCISCO MUÑOZ MARTINEZ" userId="S::francisco.munoz2@um.es::c2bc25e4-5c9b-48f5-832c-1b0230343338" providerId="AD" clId="Web-{DE80DE5E-0C46-9362-1E7A-6BBC6ABA3A13}" dt="2023-03-23T19:07:47.274" v="652" actId="1076"/>
        <pc:sldMkLst>
          <pc:docMk/>
          <pc:sldMk cId="3665392191" sldId="436"/>
        </pc:sldMkLst>
        <pc:spChg chg="mod">
          <ac:chgData name="FRANCISCO MUÑOZ MARTINEZ" userId="S::francisco.munoz2@um.es::c2bc25e4-5c9b-48f5-832c-1b0230343338" providerId="AD" clId="Web-{DE80DE5E-0C46-9362-1E7A-6BBC6ABA3A13}" dt="2023-03-23T19:06:12.678" v="599" actId="1076"/>
          <ac:spMkLst>
            <pc:docMk/>
            <pc:sldMk cId="3665392191" sldId="436"/>
            <ac:spMk id="15" creationId="{DAA3C01D-E41C-4731-9E2A-62934314FD4F}"/>
          </ac:spMkLst>
        </pc:spChg>
        <pc:spChg chg="mod topLvl">
          <ac:chgData name="FRANCISCO MUÑOZ MARTINEZ" userId="S::francisco.munoz2@um.es::c2bc25e4-5c9b-48f5-832c-1b0230343338" providerId="AD" clId="Web-{DE80DE5E-0C46-9362-1E7A-6BBC6ABA3A13}" dt="2023-03-23T19:07:37.149" v="649"/>
          <ac:spMkLst>
            <pc:docMk/>
            <pc:sldMk cId="3665392191" sldId="436"/>
            <ac:spMk id="24" creationId="{40E40B92-AD47-BC55-BDAB-9CEF977DC263}"/>
          </ac:spMkLst>
        </pc:spChg>
        <pc:grpChg chg="mod">
          <ac:chgData name="FRANCISCO MUÑOZ MARTINEZ" userId="S::francisco.munoz2@um.es::c2bc25e4-5c9b-48f5-832c-1b0230343338" providerId="AD" clId="Web-{DE80DE5E-0C46-9362-1E7A-6BBC6ABA3A13}" dt="2023-03-23T19:06:12.662" v="598" actId="1076"/>
          <ac:grpSpMkLst>
            <pc:docMk/>
            <pc:sldMk cId="3665392191" sldId="436"/>
            <ac:grpSpMk id="3" creationId="{41130B65-2A0E-5763-6A89-5E38E2798E15}"/>
          </ac:grpSpMkLst>
        </pc:grpChg>
        <pc:grpChg chg="add del mod">
          <ac:chgData name="FRANCISCO MUÑOZ MARTINEZ" userId="S::francisco.munoz2@um.es::c2bc25e4-5c9b-48f5-832c-1b0230343338" providerId="AD" clId="Web-{DE80DE5E-0C46-9362-1E7A-6BBC6ABA3A13}" dt="2023-03-23T19:06:06.615" v="597"/>
          <ac:grpSpMkLst>
            <pc:docMk/>
            <pc:sldMk cId="3665392191" sldId="436"/>
            <ac:grpSpMk id="5" creationId="{BF5A69F6-1F40-7828-CC1A-8E7871081E57}"/>
          </ac:grpSpMkLst>
        </pc:grpChg>
        <pc:grpChg chg="mod">
          <ac:chgData name="FRANCISCO MUÑOZ MARTINEZ" userId="S::francisco.munoz2@um.es::c2bc25e4-5c9b-48f5-832c-1b0230343338" providerId="AD" clId="Web-{DE80DE5E-0C46-9362-1E7A-6BBC6ABA3A13}" dt="2023-03-23T19:06:12.709" v="600" actId="1076"/>
          <ac:grpSpMkLst>
            <pc:docMk/>
            <pc:sldMk cId="3665392191" sldId="436"/>
            <ac:grpSpMk id="7" creationId="{940ECEE5-8DFF-CCAA-3E8E-BF76750775FA}"/>
          </ac:grpSpMkLst>
        </pc:grpChg>
        <pc:grpChg chg="mod">
          <ac:chgData name="FRANCISCO MUÑOZ MARTINEZ" userId="S::francisco.munoz2@um.es::c2bc25e4-5c9b-48f5-832c-1b0230343338" providerId="AD" clId="Web-{DE80DE5E-0C46-9362-1E7A-6BBC6ABA3A13}" dt="2023-03-23T19:06:12.756" v="601" actId="1076"/>
          <ac:grpSpMkLst>
            <pc:docMk/>
            <pc:sldMk cId="3665392191" sldId="436"/>
            <ac:grpSpMk id="8" creationId="{FF42CF7C-7847-ED0D-2D26-154DD2C5916B}"/>
          </ac:grpSpMkLst>
        </pc:grpChg>
        <pc:grpChg chg="mod">
          <ac:chgData name="FRANCISCO MUÑOZ MARTINEZ" userId="S::francisco.munoz2@um.es::c2bc25e4-5c9b-48f5-832c-1b0230343338" providerId="AD" clId="Web-{DE80DE5E-0C46-9362-1E7A-6BBC6ABA3A13}" dt="2023-03-23T19:06:12.787" v="602" actId="1076"/>
          <ac:grpSpMkLst>
            <pc:docMk/>
            <pc:sldMk cId="3665392191" sldId="436"/>
            <ac:grpSpMk id="20" creationId="{CF4A8A0D-5141-3F20-E2F8-1DA8F543A87F}"/>
          </ac:grpSpMkLst>
        </pc:grpChg>
        <pc:grpChg chg="add del mod">
          <ac:chgData name="FRANCISCO MUÑOZ MARTINEZ" userId="S::francisco.munoz2@um.es::c2bc25e4-5c9b-48f5-832c-1b0230343338" providerId="AD" clId="Web-{DE80DE5E-0C46-9362-1E7A-6BBC6ABA3A13}" dt="2023-03-23T19:07:37.149" v="649"/>
          <ac:grpSpMkLst>
            <pc:docMk/>
            <pc:sldMk cId="3665392191" sldId="436"/>
            <ac:grpSpMk id="22" creationId="{B656633D-43CE-C962-5B94-DA8B65E517BB}"/>
          </ac:grpSpMkLst>
        </pc:grpChg>
        <pc:picChg chg="mod">
          <ac:chgData name="FRANCISCO MUÑOZ MARTINEZ" userId="S::francisco.munoz2@um.es::c2bc25e4-5c9b-48f5-832c-1b0230343338" providerId="AD" clId="Web-{DE80DE5E-0C46-9362-1E7A-6BBC6ABA3A13}" dt="2023-03-23T19:06:12.803" v="603" actId="1076"/>
          <ac:picMkLst>
            <pc:docMk/>
            <pc:sldMk cId="3665392191" sldId="436"/>
            <ac:picMk id="4" creationId="{61982BB4-DED6-F62B-A615-C6DAA17DE1FF}"/>
          </ac:picMkLst>
        </pc:picChg>
        <pc:picChg chg="del topLvl">
          <ac:chgData name="FRANCISCO MUÑOZ MARTINEZ" userId="S::francisco.munoz2@um.es::c2bc25e4-5c9b-48f5-832c-1b0230343338" providerId="AD" clId="Web-{DE80DE5E-0C46-9362-1E7A-6BBC6ABA3A13}" dt="2023-03-23T19:07:37.149" v="649"/>
          <ac:picMkLst>
            <pc:docMk/>
            <pc:sldMk cId="3665392191" sldId="436"/>
            <ac:picMk id="23" creationId="{709F2AD2-8503-53CA-AB9A-90EC3EEF743D}"/>
          </ac:picMkLst>
        </pc:picChg>
        <pc:picChg chg="add mod">
          <ac:chgData name="FRANCISCO MUÑOZ MARTINEZ" userId="S::francisco.munoz2@um.es::c2bc25e4-5c9b-48f5-832c-1b0230343338" providerId="AD" clId="Web-{DE80DE5E-0C46-9362-1E7A-6BBC6ABA3A13}" dt="2023-03-23T19:07:47.274" v="652" actId="1076"/>
          <ac:picMkLst>
            <pc:docMk/>
            <pc:sldMk cId="3665392191" sldId="436"/>
            <ac:picMk id="25" creationId="{CC7E800E-3701-CD6A-DFCB-B533CA2C62A0}"/>
          </ac:picMkLst>
        </pc:picChg>
      </pc:sldChg>
      <pc:sldChg chg="addSp delSp modSp add replId">
        <pc:chgData name="FRANCISCO MUÑOZ MARTINEZ" userId="S::francisco.munoz2@um.es::c2bc25e4-5c9b-48f5-832c-1b0230343338" providerId="AD" clId="Web-{DE80DE5E-0C46-9362-1E7A-6BBC6ABA3A13}" dt="2023-03-23T19:23:01.877" v="829"/>
        <pc:sldMkLst>
          <pc:docMk/>
          <pc:sldMk cId="2637567068" sldId="437"/>
        </pc:sldMkLst>
        <pc:spChg chg="add">
          <ac:chgData name="FRANCISCO MUÑOZ MARTINEZ" userId="S::francisco.munoz2@um.es::c2bc25e4-5c9b-48f5-832c-1b0230343338" providerId="AD" clId="Web-{DE80DE5E-0C46-9362-1E7A-6BBC6ABA3A13}" dt="2023-03-23T19:23:01.877" v="829"/>
          <ac:spMkLst>
            <pc:docMk/>
            <pc:sldMk cId="2637567068" sldId="437"/>
            <ac:spMk id="3" creationId="{94046384-6A08-4D4B-2DE6-1F3149630E35}"/>
          </ac:spMkLst>
        </pc:spChg>
        <pc:spChg chg="del">
          <ac:chgData name="FRANCISCO MUÑOZ MARTINEZ" userId="S::francisco.munoz2@um.es::c2bc25e4-5c9b-48f5-832c-1b0230343338" providerId="AD" clId="Web-{DE80DE5E-0C46-9362-1E7A-6BBC6ABA3A13}" dt="2023-03-23T19:23:01.611" v="828"/>
          <ac:spMkLst>
            <pc:docMk/>
            <pc:sldMk cId="2637567068" sldId="437"/>
            <ac:spMk id="8" creationId="{8DDEF124-CEF9-7E4D-BC13-CCFAE0BE8F02}"/>
          </ac:spMkLst>
        </pc:spChg>
        <pc:spChg chg="mod">
          <ac:chgData name="FRANCISCO MUÑOZ MARTINEZ" userId="S::francisco.munoz2@um.es::c2bc25e4-5c9b-48f5-832c-1b0230343338" providerId="AD" clId="Web-{DE80DE5E-0C46-9362-1E7A-6BBC6ABA3A13}" dt="2023-03-23T19:14:27.238" v="680" actId="20577"/>
          <ac:spMkLst>
            <pc:docMk/>
            <pc:sldMk cId="2637567068" sldId="437"/>
            <ac:spMk id="293" creationId="{00000000-0000-0000-0000-000000000000}"/>
          </ac:spMkLst>
        </pc:spChg>
      </pc:sldChg>
    </pc:docChg>
  </pc:docChgLst>
  <pc:docChgLst>
    <pc:chgData clId="Web-{5D803A3C-8A65-71DF-EBDE-BDFC7757D028}"/>
    <pc:docChg chg="modSld">
      <pc:chgData name="" userId="" providerId="" clId="Web-{5D803A3C-8A65-71DF-EBDE-BDFC7757D028}" dt="2023-03-14T19:37:00.834" v="1" actId="1076"/>
      <pc:docMkLst>
        <pc:docMk/>
      </pc:docMkLst>
      <pc:sldChg chg="delSp modSp">
        <pc:chgData name="" userId="" providerId="" clId="Web-{5D803A3C-8A65-71DF-EBDE-BDFC7757D028}" dt="2023-03-14T19:37:00.834" v="1" actId="1076"/>
        <pc:sldMkLst>
          <pc:docMk/>
          <pc:sldMk cId="2154249836" sldId="256"/>
        </pc:sldMkLst>
        <pc:picChg chg="mod">
          <ac:chgData name="" userId="" providerId="" clId="Web-{5D803A3C-8A65-71DF-EBDE-BDFC7757D028}" dt="2023-03-14T19:37:00.834" v="1" actId="1076"/>
          <ac:picMkLst>
            <pc:docMk/>
            <pc:sldMk cId="2154249836" sldId="256"/>
            <ac:picMk id="5" creationId="{BDE95A93-3D9F-3348-82B8-7A046E9847F6}"/>
          </ac:picMkLst>
        </pc:picChg>
        <pc:picChg chg="del">
          <ac:chgData name="" userId="" providerId="" clId="Web-{5D803A3C-8A65-71DF-EBDE-BDFC7757D028}" dt="2023-03-14T19:36:58.818" v="0"/>
          <ac:picMkLst>
            <pc:docMk/>
            <pc:sldMk cId="2154249836" sldId="256"/>
            <ac:picMk id="8" creationId="{9040D1F9-3048-204D-818C-26F10EEF7058}"/>
          </ac:picMkLst>
        </pc:picChg>
      </pc:sldChg>
    </pc:docChg>
  </pc:docChgLst>
  <pc:docChgLst>
    <pc:chgData name="JOSE LUIS ABELLAN MIGUEL" userId="S::jlabellan@um.es::1d5c9109-9377-4f83-821f-9ee8b429a706" providerId="AD" clId="Web-{57668FF1-815D-030E-8FDD-CB0036A4D39A}"/>
    <pc:docChg chg="mod addSld delSld modSld">
      <pc:chgData name="JOSE LUIS ABELLAN MIGUEL" userId="S::jlabellan@um.es::1d5c9109-9377-4f83-821f-9ee8b429a706" providerId="AD" clId="Web-{57668FF1-815D-030E-8FDD-CB0036A4D39A}" dt="2023-03-20T11:44:53.437" v="14"/>
      <pc:docMkLst>
        <pc:docMk/>
      </pc:docMkLst>
      <pc:sldChg chg="del">
        <pc:chgData name="JOSE LUIS ABELLAN MIGUEL" userId="S::jlabellan@um.es::1d5c9109-9377-4f83-821f-9ee8b429a706" providerId="AD" clId="Web-{57668FF1-815D-030E-8FDD-CB0036A4D39A}" dt="2023-03-20T11:42:29.303" v="0"/>
        <pc:sldMkLst>
          <pc:docMk/>
          <pc:sldMk cId="2800087395" sldId="261"/>
        </pc:sldMkLst>
      </pc:sldChg>
      <pc:sldChg chg="modSp add addCm">
        <pc:chgData name="JOSE LUIS ABELLAN MIGUEL" userId="S::jlabellan@um.es::1d5c9109-9377-4f83-821f-9ee8b429a706" providerId="AD" clId="Web-{57668FF1-815D-030E-8FDD-CB0036A4D39A}" dt="2023-03-20T11:44:53.437" v="14"/>
        <pc:sldMkLst>
          <pc:docMk/>
          <pc:sldMk cId="540604412" sldId="422"/>
        </pc:sldMkLst>
        <pc:graphicFrameChg chg="mod modGraphic">
          <ac:chgData name="JOSE LUIS ABELLAN MIGUEL" userId="S::jlabellan@um.es::1d5c9109-9377-4f83-821f-9ee8b429a706" providerId="AD" clId="Web-{57668FF1-815D-030E-8FDD-CB0036A4D39A}" dt="2023-03-20T11:43:45.917" v="12"/>
          <ac:graphicFrameMkLst>
            <pc:docMk/>
            <pc:sldMk cId="540604412" sldId="422"/>
            <ac:graphicFrameMk id="9" creationId="{2B50D024-F819-D843-93B2-D6D21F1B59D3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JOSE LUIS ABELLAN MIGUEL" userId="S::jlabellan@um.es::1d5c9109-9377-4f83-821f-9ee8b429a706" providerId="AD" clId="Web-{57668FF1-815D-030E-8FDD-CB0036A4D39A}" dt="2023-03-20T11:44:53.437" v="14"/>
              <pc2:cmMkLst xmlns:pc2="http://schemas.microsoft.com/office/powerpoint/2019/9/main/command">
                <pc:docMk/>
                <pc:sldMk cId="540604412" sldId="422"/>
                <pc2:cmMk id="{9F19AB29-D5A7-41AD-BD59-65B82A9DA597}"/>
              </pc2:cmMkLst>
            </pc226:cmChg>
          </p:ext>
        </pc:extLst>
      </pc:sldChg>
      <pc:sldMasterChg chg="addSldLayout">
        <pc:chgData name="JOSE LUIS ABELLAN MIGUEL" userId="S::jlabellan@um.es::1d5c9109-9377-4f83-821f-9ee8b429a706" providerId="AD" clId="Web-{57668FF1-815D-030E-8FDD-CB0036A4D39A}" dt="2023-03-20T11:42:33.960" v="1"/>
        <pc:sldMasterMkLst>
          <pc:docMk/>
          <pc:sldMasterMk cId="3564982979" sldId="2147483648"/>
        </pc:sldMasterMkLst>
        <pc:sldLayoutChg chg="add">
          <pc:chgData name="JOSE LUIS ABELLAN MIGUEL" userId="S::jlabellan@um.es::1d5c9109-9377-4f83-821f-9ee8b429a706" providerId="AD" clId="Web-{57668FF1-815D-030E-8FDD-CB0036A4D39A}" dt="2023-03-20T11:42:33.960" v="1"/>
          <pc:sldLayoutMkLst>
            <pc:docMk/>
            <pc:sldMasterMk cId="3564982979" sldId="2147483648"/>
            <pc:sldLayoutMk cId="3656609725" sldId="2147483715"/>
          </pc:sldLayoutMkLst>
        </pc:sldLayoutChg>
        <pc:sldLayoutChg chg="add">
          <pc:chgData name="JOSE LUIS ABELLAN MIGUEL" userId="S::jlabellan@um.es::1d5c9109-9377-4f83-821f-9ee8b429a706" providerId="AD" clId="Web-{57668FF1-815D-030E-8FDD-CB0036A4D39A}" dt="2023-03-20T11:42:33.960" v="1"/>
          <pc:sldLayoutMkLst>
            <pc:docMk/>
            <pc:sldMasterMk cId="3564982979" sldId="2147483648"/>
            <pc:sldLayoutMk cId="2253708239" sldId="2147483716"/>
          </pc:sldLayoutMkLst>
        </pc:sldLayoutChg>
        <pc:sldLayoutChg chg="add">
          <pc:chgData name="JOSE LUIS ABELLAN MIGUEL" userId="S::jlabellan@um.es::1d5c9109-9377-4f83-821f-9ee8b429a706" providerId="AD" clId="Web-{57668FF1-815D-030E-8FDD-CB0036A4D39A}" dt="2023-03-20T11:42:33.960" v="1"/>
          <pc:sldLayoutMkLst>
            <pc:docMk/>
            <pc:sldMasterMk cId="3564982979" sldId="2147483648"/>
            <pc:sldLayoutMk cId="3394392858" sldId="2147483717"/>
          </pc:sldLayoutMkLst>
        </pc:sldLayoutChg>
      </pc:sldMasterChg>
    </pc:docChg>
  </pc:docChgLst>
  <pc:docChgLst>
    <pc:chgData name="JOSE LUIS ABELLAN MIGUEL" userId="S::jlabellan@um.es::1d5c9109-9377-4f83-821f-9ee8b429a706" providerId="AD" clId="Web-{51933997-C6B9-333E-7C3D-EB58AE39BCD9}"/>
    <pc:docChg chg="addSld addMainMaster modMainMaster">
      <pc:chgData name="JOSE LUIS ABELLAN MIGUEL" userId="S::jlabellan@um.es::1d5c9109-9377-4f83-821f-9ee8b429a706" providerId="AD" clId="Web-{51933997-C6B9-333E-7C3D-EB58AE39BCD9}" dt="2023-03-15T09:46:37.351" v="0"/>
      <pc:docMkLst>
        <pc:docMk/>
      </pc:docMkLst>
      <pc:sldChg chg="add">
        <pc:chgData name="JOSE LUIS ABELLAN MIGUEL" userId="S::jlabellan@um.es::1d5c9109-9377-4f83-821f-9ee8b429a706" providerId="AD" clId="Web-{51933997-C6B9-333E-7C3D-EB58AE39BCD9}" dt="2023-03-15T09:46:37.351" v="0"/>
        <pc:sldMkLst>
          <pc:docMk/>
          <pc:sldMk cId="2071583876" sldId="421"/>
        </pc:sldMkLst>
      </pc:sldChg>
      <pc:sldMasterChg chg="modSldLayout">
        <pc:chgData name="JOSE LUIS ABELLAN MIGUEL" userId="S::jlabellan@um.es::1d5c9109-9377-4f83-821f-9ee8b429a706" providerId="AD" clId="Web-{51933997-C6B9-333E-7C3D-EB58AE39BCD9}" dt="2023-03-15T09:46:37.351" v="0"/>
        <pc:sldMasterMkLst>
          <pc:docMk/>
          <pc:sldMasterMk cId="3564982979" sldId="2147483648"/>
        </pc:sldMasterMkLst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110248476" sldId="2147483694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174075451" sldId="2147483695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787075612" sldId="2147483696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3235219282" sldId="2147483697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3224178130" sldId="2147483699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692123359" sldId="2147483700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267062866" sldId="2147483701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249752562" sldId="2147483703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565981287" sldId="2147483704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623801495" sldId="2147483705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1802653630" sldId="2147483706"/>
          </pc:sldLayoutMkLst>
        </pc:sldLayoutChg>
        <pc:sldLayoutChg chg="replI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3564982979" sldId="2147483648"/>
            <pc:sldLayoutMk cId="597965933" sldId="2147483707"/>
          </pc:sldLayoutMkLst>
        </pc:sldLayoutChg>
      </pc:sldMasterChg>
      <pc:sldMasterChg chg="add addSldLayout">
        <pc:chgData name="JOSE LUIS ABELLAN MIGUEL" userId="S::jlabellan@um.es::1d5c9109-9377-4f83-821f-9ee8b429a706" providerId="AD" clId="Web-{51933997-C6B9-333E-7C3D-EB58AE39BCD9}" dt="2023-03-15T09:46:37.351" v="0"/>
        <pc:sldMasterMkLst>
          <pc:docMk/>
          <pc:sldMasterMk cId="1742413519" sldId="2147483660"/>
        </pc:sldMasterMkLst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367765015" sldId="2147483661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1867548438" sldId="2147483662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2278731847" sldId="2147483663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046776368" sldId="2147483665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4073741769" sldId="2147483666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522532692" sldId="2147483667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1542573713" sldId="2147483669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2526183566" sldId="2147483670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1709457629" sldId="2147483671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4224344597" sldId="2147483672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1053042339" sldId="2147483673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4184899810" sldId="2147483698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856452700" sldId="2147483702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1063225118" sldId="2147483708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535455863" sldId="2147483709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3151050223" sldId="2147483710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2129110991" sldId="2147483711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591406834" sldId="2147483712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2083937481" sldId="2147483713"/>
          </pc:sldLayoutMkLst>
        </pc:sldLayoutChg>
        <pc:sldLayoutChg chg="add">
          <pc:chgData name="JOSE LUIS ABELLAN MIGUEL" userId="S::jlabellan@um.es::1d5c9109-9377-4f83-821f-9ee8b429a706" providerId="AD" clId="Web-{51933997-C6B9-333E-7C3D-EB58AE39BCD9}" dt="2023-03-15T09:46:37.351" v="0"/>
          <pc:sldLayoutMkLst>
            <pc:docMk/>
            <pc:sldMasterMk cId="1742413519" sldId="2147483660"/>
            <pc:sldLayoutMk cId="2067683961" sldId="2147483714"/>
          </pc:sldLayoutMkLst>
        </pc:sldLayoutChg>
      </pc:sldMasterChg>
    </pc:docChg>
  </pc:docChgLst>
  <pc:docChgLst>
    <pc:chgData name="FRANCISCO MUÑOZ MARTINEZ" userId="S::francisco.munoz2@um.es::c2bc25e4-5c9b-48f5-832c-1b0230343338" providerId="AD" clId="Web-{BC2544D7-6056-ED00-F034-CE8976590508}"/>
    <pc:docChg chg="modSld">
      <pc:chgData name="FRANCISCO MUÑOZ MARTINEZ" userId="S::francisco.munoz2@um.es::c2bc25e4-5c9b-48f5-832c-1b0230343338" providerId="AD" clId="Web-{BC2544D7-6056-ED00-F034-CE8976590508}" dt="2023-03-15T21:40:56.914" v="68" actId="20577"/>
      <pc:docMkLst>
        <pc:docMk/>
      </pc:docMkLst>
      <pc:sldChg chg="modSp">
        <pc:chgData name="FRANCISCO MUÑOZ MARTINEZ" userId="S::francisco.munoz2@um.es::c2bc25e4-5c9b-48f5-832c-1b0230343338" providerId="AD" clId="Web-{BC2544D7-6056-ED00-F034-CE8976590508}" dt="2023-03-15T21:40:56.914" v="68" actId="20577"/>
        <pc:sldMkLst>
          <pc:docMk/>
          <pc:sldMk cId="2015050942" sldId="258"/>
        </pc:sldMkLst>
        <pc:spChg chg="mod">
          <ac:chgData name="FRANCISCO MUÑOZ MARTINEZ" userId="S::francisco.munoz2@um.es::c2bc25e4-5c9b-48f5-832c-1b0230343338" providerId="AD" clId="Web-{BC2544D7-6056-ED00-F034-CE8976590508}" dt="2023-03-15T21:40:56.914" v="68" actId="20577"/>
          <ac:spMkLst>
            <pc:docMk/>
            <pc:sldMk cId="2015050942" sldId="258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40:48.695" v="66" actId="20577"/>
        <pc:sldMkLst>
          <pc:docMk/>
          <pc:sldMk cId="3039316179" sldId="362"/>
        </pc:sldMkLst>
        <pc:spChg chg="mod">
          <ac:chgData name="FRANCISCO MUÑOZ MARTINEZ" userId="S::francisco.munoz2@um.es::c2bc25e4-5c9b-48f5-832c-1b0230343338" providerId="AD" clId="Web-{BC2544D7-6056-ED00-F034-CE8976590508}" dt="2023-03-15T21:40:48.695" v="66" actId="20577"/>
          <ac:spMkLst>
            <pc:docMk/>
            <pc:sldMk cId="3039316179" sldId="362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40:37.742" v="64" actId="20577"/>
        <pc:sldMkLst>
          <pc:docMk/>
          <pc:sldMk cId="3478315271" sldId="363"/>
        </pc:sldMkLst>
        <pc:spChg chg="mod">
          <ac:chgData name="FRANCISCO MUÑOZ MARTINEZ" userId="S::francisco.munoz2@um.es::c2bc25e4-5c9b-48f5-832c-1b0230343338" providerId="AD" clId="Web-{BC2544D7-6056-ED00-F034-CE8976590508}" dt="2023-03-15T21:40:37.742" v="64" actId="20577"/>
          <ac:spMkLst>
            <pc:docMk/>
            <pc:sldMk cId="3478315271" sldId="363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39:28.178" v="52" actId="20577"/>
        <pc:sldMkLst>
          <pc:docMk/>
          <pc:sldMk cId="1717223973" sldId="389"/>
        </pc:sldMkLst>
        <pc:spChg chg="mod">
          <ac:chgData name="FRANCISCO MUÑOZ MARTINEZ" userId="S::francisco.munoz2@um.es::c2bc25e4-5c9b-48f5-832c-1b0230343338" providerId="AD" clId="Web-{BC2544D7-6056-ED00-F034-CE8976590508}" dt="2023-03-15T21:39:28.178" v="52" actId="20577"/>
          <ac:spMkLst>
            <pc:docMk/>
            <pc:sldMk cId="1717223973" sldId="389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39:39.412" v="54" actId="20577"/>
        <pc:sldMkLst>
          <pc:docMk/>
          <pc:sldMk cId="401196742" sldId="406"/>
        </pc:sldMkLst>
        <pc:spChg chg="mod">
          <ac:chgData name="FRANCISCO MUÑOZ MARTINEZ" userId="S::francisco.munoz2@um.es::c2bc25e4-5c9b-48f5-832c-1b0230343338" providerId="AD" clId="Web-{BC2544D7-6056-ED00-F034-CE8976590508}" dt="2023-03-15T21:39:39.412" v="54" actId="20577"/>
          <ac:spMkLst>
            <pc:docMk/>
            <pc:sldMk cId="401196742" sldId="406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32:27.965" v="2" actId="20577"/>
        <pc:sldMkLst>
          <pc:docMk/>
          <pc:sldMk cId="3777535167" sldId="407"/>
        </pc:sldMkLst>
        <pc:spChg chg="mod">
          <ac:chgData name="FRANCISCO MUÑOZ MARTINEZ" userId="S::francisco.munoz2@um.es::c2bc25e4-5c9b-48f5-832c-1b0230343338" providerId="AD" clId="Web-{BC2544D7-6056-ED00-F034-CE8976590508}" dt="2023-03-15T21:32:27.965" v="2" actId="20577"/>
          <ac:spMkLst>
            <pc:docMk/>
            <pc:sldMk cId="3777535167" sldId="407"/>
            <ac:spMk id="29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39:57.506" v="58" actId="20577"/>
        <pc:sldMkLst>
          <pc:docMk/>
          <pc:sldMk cId="2608586238" sldId="413"/>
        </pc:sldMkLst>
        <pc:spChg chg="mod">
          <ac:chgData name="FRANCISCO MUÑOZ MARTINEZ" userId="S::francisco.munoz2@um.es::c2bc25e4-5c9b-48f5-832c-1b0230343338" providerId="AD" clId="Web-{BC2544D7-6056-ED00-F034-CE8976590508}" dt="2023-03-15T21:39:57.506" v="58" actId="20577"/>
          <ac:spMkLst>
            <pc:docMk/>
            <pc:sldMk cId="2608586238" sldId="413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BC2544D7-6056-ED00-F034-CE8976590508}" dt="2023-03-15T21:40:09.741" v="62" actId="20577"/>
        <pc:sldMkLst>
          <pc:docMk/>
          <pc:sldMk cId="1326912381" sldId="417"/>
        </pc:sldMkLst>
        <pc:spChg chg="mod">
          <ac:chgData name="FRANCISCO MUÑOZ MARTINEZ" userId="S::francisco.munoz2@um.es::c2bc25e4-5c9b-48f5-832c-1b0230343338" providerId="AD" clId="Web-{BC2544D7-6056-ED00-F034-CE8976590508}" dt="2023-03-15T21:40:09.741" v="62" actId="20577"/>
          <ac:spMkLst>
            <pc:docMk/>
            <pc:sldMk cId="1326912381" sldId="417"/>
            <ac:spMk id="6" creationId="{1515C54D-F9D9-7E43-AE58-8C0A860A72DF}"/>
          </ac:spMkLst>
        </pc:spChg>
      </pc:sldChg>
    </pc:docChg>
  </pc:docChgLst>
  <pc:docChgLst>
    <pc:chgData name="JOSE LUIS ABELLAN MIGUEL" userId="S::jlabellan@um.es::1d5c9109-9377-4f83-821f-9ee8b429a706" providerId="AD" clId="Web-{5D803A3C-8A65-71DF-EBDE-BDFC7757D028}"/>
    <pc:docChg chg="modSld">
      <pc:chgData name="JOSE LUIS ABELLAN MIGUEL" userId="S::jlabellan@um.es::1d5c9109-9377-4f83-821f-9ee8b429a706" providerId="AD" clId="Web-{5D803A3C-8A65-71DF-EBDE-BDFC7757D028}" dt="2023-03-14T19:37:08.568" v="1" actId="1076"/>
      <pc:docMkLst>
        <pc:docMk/>
      </pc:docMkLst>
      <pc:sldChg chg="delSp modSp">
        <pc:chgData name="JOSE LUIS ABELLAN MIGUEL" userId="S::jlabellan@um.es::1d5c9109-9377-4f83-821f-9ee8b429a706" providerId="AD" clId="Web-{5D803A3C-8A65-71DF-EBDE-BDFC7757D028}" dt="2023-03-14T19:37:08.568" v="1" actId="1076"/>
        <pc:sldMkLst>
          <pc:docMk/>
          <pc:sldMk cId="1204210787" sldId="331"/>
        </pc:sldMkLst>
        <pc:picChg chg="mod">
          <ac:chgData name="JOSE LUIS ABELLAN MIGUEL" userId="S::jlabellan@um.es::1d5c9109-9377-4f83-821f-9ee8b429a706" providerId="AD" clId="Web-{5D803A3C-8A65-71DF-EBDE-BDFC7757D028}" dt="2023-03-14T19:37:08.568" v="1" actId="1076"/>
          <ac:picMkLst>
            <pc:docMk/>
            <pc:sldMk cId="1204210787" sldId="331"/>
            <ac:picMk id="5" creationId="{BDE95A93-3D9F-3348-82B8-7A046E9847F6}"/>
          </ac:picMkLst>
        </pc:picChg>
        <pc:picChg chg="del">
          <ac:chgData name="JOSE LUIS ABELLAN MIGUEL" userId="S::jlabellan@um.es::1d5c9109-9377-4f83-821f-9ee8b429a706" providerId="AD" clId="Web-{5D803A3C-8A65-71DF-EBDE-BDFC7757D028}" dt="2023-03-14T19:37:06.865" v="0"/>
          <ac:picMkLst>
            <pc:docMk/>
            <pc:sldMk cId="1204210787" sldId="331"/>
            <ac:picMk id="8" creationId="{9040D1F9-3048-204D-818C-26F10EEF7058}"/>
          </ac:picMkLst>
        </pc:picChg>
      </pc:sldChg>
    </pc:docChg>
  </pc:docChgLst>
  <pc:docChgLst>
    <pc:chgData clId="Web-{4988B093-B6E9-69E1-1D6A-C5D3CAC09ADE}"/>
    <pc:docChg chg="modSld">
      <pc:chgData name="" userId="" providerId="" clId="Web-{4988B093-B6E9-69E1-1D6A-C5D3CAC09ADE}" dt="2023-03-20T11:46:56.472" v="1"/>
      <pc:docMkLst>
        <pc:docMk/>
      </pc:docMkLst>
      <pc:sldChg chg="modSp">
        <pc:chgData name="" userId="" providerId="" clId="Web-{4988B093-B6E9-69E1-1D6A-C5D3CAC09ADE}" dt="2023-03-20T11:46:56.472" v="1"/>
        <pc:sldMkLst>
          <pc:docMk/>
          <pc:sldMk cId="540604412" sldId="422"/>
        </pc:sldMkLst>
        <pc:graphicFrameChg chg="mod modGraphic">
          <ac:chgData name="" userId="" providerId="" clId="Web-{4988B093-B6E9-69E1-1D6A-C5D3CAC09ADE}" dt="2023-03-20T11:46:56.472" v="1"/>
          <ac:graphicFrameMkLst>
            <pc:docMk/>
            <pc:sldMk cId="540604412" sldId="422"/>
            <ac:graphicFrameMk id="9" creationId="{2B50D024-F819-D843-93B2-D6D21F1B59D3}"/>
          </ac:graphicFrameMkLst>
        </pc:graphicFrameChg>
      </pc:sldChg>
    </pc:docChg>
  </pc:docChgLst>
  <pc:docChgLst>
    <pc:chgData name="raveesh.g@gatech.edu" userId="S::urn:spo:guest#raveesh.g@gatech.edu::" providerId="AD" clId="Web-{2FAC1711-7ED0-ADDB-CC1F-902F8701C04A}"/>
    <pc:docChg chg="modSld">
      <pc:chgData name="raveesh.g@gatech.edu" userId="S::urn:spo:guest#raveesh.g@gatech.edu::" providerId="AD" clId="Web-{2FAC1711-7ED0-ADDB-CC1F-902F8701C04A}" dt="2023-03-25T17:09:03.663" v="2" actId="20577"/>
      <pc:docMkLst>
        <pc:docMk/>
      </pc:docMkLst>
      <pc:sldChg chg="modSp">
        <pc:chgData name="raveesh.g@gatech.edu" userId="S::urn:spo:guest#raveesh.g@gatech.edu::" providerId="AD" clId="Web-{2FAC1711-7ED0-ADDB-CC1F-902F8701C04A}" dt="2023-03-25T17:09:03.663" v="2" actId="20577"/>
        <pc:sldMkLst>
          <pc:docMk/>
          <pc:sldMk cId="229820675" sldId="410"/>
        </pc:sldMkLst>
        <pc:spChg chg="mod">
          <ac:chgData name="raveesh.g@gatech.edu" userId="S::urn:spo:guest#raveesh.g@gatech.edu::" providerId="AD" clId="Web-{2FAC1711-7ED0-ADDB-CC1F-902F8701C04A}" dt="2023-03-25T17:09:03.663" v="2" actId="20577"/>
          <ac:spMkLst>
            <pc:docMk/>
            <pc:sldMk cId="229820675" sldId="410"/>
            <ac:spMk id="293" creationId="{00000000-0000-0000-0000-000000000000}"/>
          </ac:spMkLst>
        </pc:spChg>
      </pc:sldChg>
    </pc:docChg>
  </pc:docChgLst>
  <pc:docChgLst>
    <pc:chgData name="FRANCISCO MUÑOZ MARTINEZ" userId="S::francisco.munoz2@um.es::c2bc25e4-5c9b-48f5-832c-1b0230343338" providerId="AD" clId="Web-{54CDE6F3-6A87-F94D-CFEF-DD96B1295404}"/>
    <pc:docChg chg="addSld delSld modSld">
      <pc:chgData name="FRANCISCO MUÑOZ MARTINEZ" userId="S::francisco.munoz2@um.es::c2bc25e4-5c9b-48f5-832c-1b0230343338" providerId="AD" clId="Web-{54CDE6F3-6A87-F94D-CFEF-DD96B1295404}" dt="2023-03-21T20:38:14.691" v="395"/>
      <pc:docMkLst>
        <pc:docMk/>
      </pc:docMkLst>
      <pc:sldChg chg="modSp">
        <pc:chgData name="FRANCISCO MUÑOZ MARTINEZ" userId="S::francisco.munoz2@um.es::c2bc25e4-5c9b-48f5-832c-1b0230343338" providerId="AD" clId="Web-{54CDE6F3-6A87-F94D-CFEF-DD96B1295404}" dt="2023-03-21T20:15:36.205" v="306" actId="20577"/>
        <pc:sldMkLst>
          <pc:docMk/>
          <pc:sldMk cId="2015050942" sldId="258"/>
        </pc:sldMkLst>
        <pc:spChg chg="mod">
          <ac:chgData name="FRANCISCO MUÑOZ MARTINEZ" userId="S::francisco.munoz2@um.es::c2bc25e4-5c9b-48f5-832c-1b0230343338" providerId="AD" clId="Web-{54CDE6F3-6A87-F94D-CFEF-DD96B1295404}" dt="2023-03-21T20:15:36.205" v="306" actId="20577"/>
          <ac:spMkLst>
            <pc:docMk/>
            <pc:sldMk cId="2015050942" sldId="258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54CDE6F3-6A87-F94D-CFEF-DD96B1295404}" dt="2023-03-21T20:15:45.283" v="311" actId="20577"/>
        <pc:sldMkLst>
          <pc:docMk/>
          <pc:sldMk cId="3039316179" sldId="362"/>
        </pc:sldMkLst>
        <pc:spChg chg="mod">
          <ac:chgData name="FRANCISCO MUÑOZ MARTINEZ" userId="S::francisco.munoz2@um.es::c2bc25e4-5c9b-48f5-832c-1b0230343338" providerId="AD" clId="Web-{54CDE6F3-6A87-F94D-CFEF-DD96B1295404}" dt="2023-03-21T20:15:45.283" v="311" actId="20577"/>
          <ac:spMkLst>
            <pc:docMk/>
            <pc:sldMk cId="3039316179" sldId="362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54CDE6F3-6A87-F94D-CFEF-DD96B1295404}" dt="2023-03-21T20:16:11.956" v="316" actId="20577"/>
        <pc:sldMkLst>
          <pc:docMk/>
          <pc:sldMk cId="3478315271" sldId="363"/>
        </pc:sldMkLst>
        <pc:spChg chg="mod">
          <ac:chgData name="FRANCISCO MUÑOZ MARTINEZ" userId="S::francisco.munoz2@um.es::c2bc25e4-5c9b-48f5-832c-1b0230343338" providerId="AD" clId="Web-{54CDE6F3-6A87-F94D-CFEF-DD96B1295404}" dt="2023-03-21T20:16:11.956" v="316" actId="20577"/>
          <ac:spMkLst>
            <pc:docMk/>
            <pc:sldMk cId="3478315271" sldId="363"/>
            <ac:spMk id="6" creationId="{1515C54D-F9D9-7E43-AE58-8C0A860A72DF}"/>
          </ac:spMkLst>
        </pc:spChg>
      </pc:sldChg>
      <pc:sldChg chg="modSp">
        <pc:chgData name="FRANCISCO MUÑOZ MARTINEZ" userId="S::francisco.munoz2@um.es::c2bc25e4-5c9b-48f5-832c-1b0230343338" providerId="AD" clId="Web-{54CDE6F3-6A87-F94D-CFEF-DD96B1295404}" dt="2023-03-21T19:56:28.901" v="29"/>
        <pc:sldMkLst>
          <pc:docMk/>
          <pc:sldMk cId="4038626241" sldId="377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19:56:28.901" v="29"/>
          <ac:graphicFrameMkLst>
            <pc:docMk/>
            <pc:sldMk cId="4038626241" sldId="377"/>
            <ac:graphicFrameMk id="2" creationId="{B9C15B09-B094-463F-9F4E-8AB7C137258C}"/>
          </ac:graphicFrameMkLst>
        </pc:graphicFrameChg>
      </pc:sldChg>
      <pc:sldChg chg="modSp del">
        <pc:chgData name="FRANCISCO MUÑOZ MARTINEZ" userId="S::francisco.munoz2@um.es::c2bc25e4-5c9b-48f5-832c-1b0230343338" providerId="AD" clId="Web-{54CDE6F3-6A87-F94D-CFEF-DD96B1295404}" dt="2023-03-21T20:16:38.676" v="321"/>
        <pc:sldMkLst>
          <pc:docMk/>
          <pc:sldMk cId="1717223973" sldId="389"/>
        </pc:sldMkLst>
        <pc:spChg chg="mod">
          <ac:chgData name="FRANCISCO MUÑOZ MARTINEZ" userId="S::francisco.munoz2@um.es::c2bc25e4-5c9b-48f5-832c-1b0230343338" providerId="AD" clId="Web-{54CDE6F3-6A87-F94D-CFEF-DD96B1295404}" dt="2023-03-21T20:16:37.442" v="320" actId="20577"/>
          <ac:spMkLst>
            <pc:docMk/>
            <pc:sldMk cId="1717223973" sldId="389"/>
            <ac:spMk id="6" creationId="{1515C54D-F9D9-7E43-AE58-8C0A860A72DF}"/>
          </ac:spMkLst>
        </pc:spChg>
      </pc:sldChg>
      <pc:sldChg chg="addSp modSp">
        <pc:chgData name="FRANCISCO MUÑOZ MARTINEZ" userId="S::francisco.munoz2@um.es::c2bc25e4-5c9b-48f5-832c-1b0230343338" providerId="AD" clId="Web-{54CDE6F3-6A87-F94D-CFEF-DD96B1295404}" dt="2023-03-21T19:56:22.072" v="25" actId="20577"/>
        <pc:sldMkLst>
          <pc:docMk/>
          <pc:sldMk cId="999306702" sldId="391"/>
        </pc:sldMkLst>
        <pc:spChg chg="add mod">
          <ac:chgData name="FRANCISCO MUÑOZ MARTINEZ" userId="S::francisco.munoz2@um.es::c2bc25e4-5c9b-48f5-832c-1b0230343338" providerId="AD" clId="Web-{54CDE6F3-6A87-F94D-CFEF-DD96B1295404}" dt="2023-03-21T19:55:37.554" v="14"/>
          <ac:spMkLst>
            <pc:docMk/>
            <pc:sldMk cId="999306702" sldId="391"/>
            <ac:spMk id="3" creationId="{2C0622C1-EFAF-9DD0-4834-B2AF3CF5CD08}"/>
          </ac:spMkLst>
        </pc:spChg>
        <pc:spChg chg="add mod">
          <ac:chgData name="FRANCISCO MUÑOZ MARTINEZ" userId="S::francisco.munoz2@um.es::c2bc25e4-5c9b-48f5-832c-1b0230343338" providerId="AD" clId="Web-{54CDE6F3-6A87-F94D-CFEF-DD96B1295404}" dt="2023-03-21T19:55:47.992" v="16" actId="1076"/>
          <ac:spMkLst>
            <pc:docMk/>
            <pc:sldMk cId="999306702" sldId="391"/>
            <ac:spMk id="6" creationId="{E54C6B19-72E6-9962-A930-10CE62CB6C1E}"/>
          </ac:spMkLst>
        </pc:spChg>
        <pc:spChg chg="add mod">
          <ac:chgData name="FRANCISCO MUÑOZ MARTINEZ" userId="S::francisco.munoz2@um.es::c2bc25e4-5c9b-48f5-832c-1b0230343338" providerId="AD" clId="Web-{54CDE6F3-6A87-F94D-CFEF-DD96B1295404}" dt="2023-03-21T19:56:07.306" v="21" actId="1076"/>
          <ac:spMkLst>
            <pc:docMk/>
            <pc:sldMk cId="999306702" sldId="391"/>
            <ac:spMk id="11" creationId="{48B5F0B9-8E10-1121-E649-66241A091577}"/>
          </ac:spMkLst>
        </pc:spChg>
        <pc:spChg chg="add mod">
          <ac:chgData name="FRANCISCO MUÑOZ MARTINEZ" userId="S::francisco.munoz2@um.es::c2bc25e4-5c9b-48f5-832c-1b0230343338" providerId="AD" clId="Web-{54CDE6F3-6A87-F94D-CFEF-DD96B1295404}" dt="2023-03-21T19:56:22.072" v="25" actId="20577"/>
          <ac:spMkLst>
            <pc:docMk/>
            <pc:sldMk cId="999306702" sldId="391"/>
            <ac:spMk id="14" creationId="{FC84D4A7-302A-7FFD-B2E6-1161752FD5B6}"/>
          </ac:spMkLst>
        </pc:spChg>
        <pc:graphicFrameChg chg="mod modGraphic">
          <ac:chgData name="FRANCISCO MUÑOZ MARTINEZ" userId="S::francisco.munoz2@um.es::c2bc25e4-5c9b-48f5-832c-1b0230343338" providerId="AD" clId="Web-{54CDE6F3-6A87-F94D-CFEF-DD96B1295404}" dt="2023-03-21T19:54:49.599" v="11"/>
          <ac:graphicFrameMkLst>
            <pc:docMk/>
            <pc:sldMk cId="999306702" sldId="391"/>
            <ac:graphicFrameMk id="5" creationId="{B12E9AAB-D608-4D47-A269-4E0F940429A8}"/>
          </ac:graphicFrameMkLst>
        </pc:graphicFrameChg>
      </pc:sldChg>
      <pc:sldChg chg="modSp">
        <pc:chgData name="FRANCISCO MUÑOZ MARTINEZ" userId="S::francisco.munoz2@um.es::c2bc25e4-5c9b-48f5-832c-1b0230343338" providerId="AD" clId="Web-{54CDE6F3-6A87-F94D-CFEF-DD96B1295404}" dt="2023-03-21T19:56:38.979" v="37"/>
        <pc:sldMkLst>
          <pc:docMk/>
          <pc:sldMk cId="3027034023" sldId="392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19:56:38.979" v="37"/>
          <ac:graphicFrameMkLst>
            <pc:docMk/>
            <pc:sldMk cId="3027034023" sldId="392"/>
            <ac:graphicFrameMk id="21" creationId="{8FA8F5C0-53A4-4994-B6FA-681AFFBC286C}"/>
          </ac:graphicFrameMkLst>
        </pc:graphicFrameChg>
      </pc:sldChg>
      <pc:sldChg chg="modSp">
        <pc:chgData name="FRANCISCO MUÑOZ MARTINEZ" userId="S::francisco.munoz2@um.es::c2bc25e4-5c9b-48f5-832c-1b0230343338" providerId="AD" clId="Web-{54CDE6F3-6A87-F94D-CFEF-DD96B1295404}" dt="2023-03-21T19:56:50.948" v="45"/>
        <pc:sldMkLst>
          <pc:docMk/>
          <pc:sldMk cId="2978550423" sldId="393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19:56:50.948" v="45"/>
          <ac:graphicFrameMkLst>
            <pc:docMk/>
            <pc:sldMk cId="2978550423" sldId="393"/>
            <ac:graphicFrameMk id="21" creationId="{8FA8F5C0-53A4-4994-B6FA-681AFFBC286C}"/>
          </ac:graphicFrameMkLst>
        </pc:graphicFrameChg>
      </pc:sldChg>
      <pc:sldChg chg="modSp">
        <pc:chgData name="FRANCISCO MUÑOZ MARTINEZ" userId="S::francisco.munoz2@um.es::c2bc25e4-5c9b-48f5-832c-1b0230343338" providerId="AD" clId="Web-{54CDE6F3-6A87-F94D-CFEF-DD96B1295404}" dt="2023-03-21T19:56:57.324" v="53"/>
        <pc:sldMkLst>
          <pc:docMk/>
          <pc:sldMk cId="3462142871" sldId="394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19:56:57.324" v="53"/>
          <ac:graphicFrameMkLst>
            <pc:docMk/>
            <pc:sldMk cId="3462142871" sldId="394"/>
            <ac:graphicFrameMk id="21" creationId="{8FA8F5C0-53A4-4994-B6FA-681AFFBC286C}"/>
          </ac:graphicFrameMkLst>
        </pc:graphicFrameChg>
      </pc:sldChg>
      <pc:sldChg chg="modSp">
        <pc:chgData name="FRANCISCO MUÑOZ MARTINEZ" userId="S::francisco.munoz2@um.es::c2bc25e4-5c9b-48f5-832c-1b0230343338" providerId="AD" clId="Web-{54CDE6F3-6A87-F94D-CFEF-DD96B1295404}" dt="2023-03-21T19:57:06.199" v="61"/>
        <pc:sldMkLst>
          <pc:docMk/>
          <pc:sldMk cId="3938864732" sldId="395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19:57:06.199" v="61"/>
          <ac:graphicFrameMkLst>
            <pc:docMk/>
            <pc:sldMk cId="3938864732" sldId="395"/>
            <ac:graphicFrameMk id="21" creationId="{8FA8F5C0-53A4-4994-B6FA-681AFFBC286C}"/>
          </ac:graphicFrameMkLst>
        </pc:graphicFrameChg>
      </pc:sldChg>
      <pc:sldChg chg="del">
        <pc:chgData name="FRANCISCO MUÑOZ MARTINEZ" userId="S::francisco.munoz2@um.es::c2bc25e4-5c9b-48f5-832c-1b0230343338" providerId="AD" clId="Web-{54CDE6F3-6A87-F94D-CFEF-DD96B1295404}" dt="2023-03-21T20:16:39.473" v="322"/>
        <pc:sldMkLst>
          <pc:docMk/>
          <pc:sldMk cId="3925991196" sldId="398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6:40.098" v="323"/>
        <pc:sldMkLst>
          <pc:docMk/>
          <pc:sldMk cId="2507086782" sldId="399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6:40.708" v="324"/>
        <pc:sldMkLst>
          <pc:docMk/>
          <pc:sldMk cId="2155916466" sldId="400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6:41.176" v="325"/>
        <pc:sldMkLst>
          <pc:docMk/>
          <pc:sldMk cId="4203827032" sldId="401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6:41.989" v="326"/>
        <pc:sldMkLst>
          <pc:docMk/>
          <pc:sldMk cId="1879278535" sldId="402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6:42.927" v="327"/>
        <pc:sldMkLst>
          <pc:docMk/>
          <pc:sldMk cId="881202222" sldId="405"/>
        </pc:sldMkLst>
      </pc:sldChg>
      <pc:sldChg chg="modSp">
        <pc:chgData name="FRANCISCO MUÑOZ MARTINEZ" userId="S::francisco.munoz2@um.es::c2bc25e4-5c9b-48f5-832c-1b0230343338" providerId="AD" clId="Web-{54CDE6F3-6A87-F94D-CFEF-DD96B1295404}" dt="2023-03-21T20:16:52.990" v="333" actId="20577"/>
        <pc:sldMkLst>
          <pc:docMk/>
          <pc:sldMk cId="401196742" sldId="406"/>
        </pc:sldMkLst>
        <pc:spChg chg="mod">
          <ac:chgData name="FRANCISCO MUÑOZ MARTINEZ" userId="S::francisco.munoz2@um.es::c2bc25e4-5c9b-48f5-832c-1b0230343338" providerId="AD" clId="Web-{54CDE6F3-6A87-F94D-CFEF-DD96B1295404}" dt="2023-03-21T20:16:52.990" v="333" actId="20577"/>
          <ac:spMkLst>
            <pc:docMk/>
            <pc:sldMk cId="401196742" sldId="406"/>
            <ac:spMk id="6" creationId="{1515C54D-F9D9-7E43-AE58-8C0A860A72DF}"/>
          </ac:spMkLst>
        </pc:spChg>
      </pc:sldChg>
      <pc:sldChg chg="del">
        <pc:chgData name="FRANCISCO MUÑOZ MARTINEZ" userId="S::francisco.munoz2@um.es::c2bc25e4-5c9b-48f5-832c-1b0230343338" providerId="AD" clId="Web-{54CDE6F3-6A87-F94D-CFEF-DD96B1295404}" dt="2023-03-21T20:16:44.161" v="328"/>
        <pc:sldMkLst>
          <pc:docMk/>
          <pc:sldMk cId="3777535167" sldId="407"/>
        </pc:sldMkLst>
      </pc:sldChg>
      <pc:sldChg chg="addSp delSp modSp">
        <pc:chgData name="FRANCISCO MUÑOZ MARTINEZ" userId="S::francisco.munoz2@um.es::c2bc25e4-5c9b-48f5-832c-1b0230343338" providerId="AD" clId="Web-{54CDE6F3-6A87-F94D-CFEF-DD96B1295404}" dt="2023-03-21T20:21:18.471" v="356" actId="1076"/>
        <pc:sldMkLst>
          <pc:docMk/>
          <pc:sldMk cId="471450280" sldId="408"/>
        </pc:sldMkLst>
        <pc:spChg chg="mod">
          <ac:chgData name="FRANCISCO MUÑOZ MARTINEZ" userId="S::francisco.munoz2@um.es::c2bc25e4-5c9b-48f5-832c-1b0230343338" providerId="AD" clId="Web-{54CDE6F3-6A87-F94D-CFEF-DD96B1295404}" dt="2023-03-21T20:10:24.643" v="269" actId="20577"/>
          <ac:spMkLst>
            <pc:docMk/>
            <pc:sldMk cId="471450280" sldId="408"/>
            <ac:spMk id="29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21:12.986" v="353" actId="20577"/>
          <ac:spMkLst>
            <pc:docMk/>
            <pc:sldMk cId="471450280" sldId="408"/>
            <ac:spMk id="293" creationId="{00000000-0000-0000-0000-000000000000}"/>
          </ac:spMkLst>
        </pc:spChg>
        <pc:picChg chg="add del mod">
          <ac:chgData name="FRANCISCO MUÑOZ MARTINEZ" userId="S::francisco.munoz2@um.es::c2bc25e4-5c9b-48f5-832c-1b0230343338" providerId="AD" clId="Web-{54CDE6F3-6A87-F94D-CFEF-DD96B1295404}" dt="2023-03-21T20:10:26.846" v="270"/>
          <ac:picMkLst>
            <pc:docMk/>
            <pc:sldMk cId="471450280" sldId="408"/>
            <ac:picMk id="2" creationId="{5DC6C8D3-875E-DE51-F5F9-74214B6FE70B}"/>
          </ac:picMkLst>
        </pc:picChg>
        <pc:picChg chg="add del mod">
          <ac:chgData name="FRANCISCO MUÑOZ MARTINEZ" userId="S::francisco.munoz2@um.es::c2bc25e4-5c9b-48f5-832c-1b0230343338" providerId="AD" clId="Web-{54CDE6F3-6A87-F94D-CFEF-DD96B1295404}" dt="2023-03-21T20:13:24.417" v="294"/>
          <ac:picMkLst>
            <pc:docMk/>
            <pc:sldMk cId="471450280" sldId="408"/>
            <ac:picMk id="3" creationId="{FEB711BB-9FFB-0132-4543-80DBE788EB22}"/>
          </ac:picMkLst>
        </pc:picChg>
        <pc:picChg chg="add mod">
          <ac:chgData name="FRANCISCO MUÑOZ MARTINEZ" userId="S::francisco.munoz2@um.es::c2bc25e4-5c9b-48f5-832c-1b0230343338" providerId="AD" clId="Web-{54CDE6F3-6A87-F94D-CFEF-DD96B1295404}" dt="2023-03-21T20:21:18.471" v="356" actId="1076"/>
          <ac:picMkLst>
            <pc:docMk/>
            <pc:sldMk cId="471450280" sldId="408"/>
            <ac:picMk id="4" creationId="{2A732389-D045-1248-A0AF-B8FE784BC52C}"/>
          </ac:picMkLst>
        </pc:picChg>
      </pc:sldChg>
      <pc:sldChg chg="addSp delSp modSp">
        <pc:chgData name="FRANCISCO MUÑOZ MARTINEZ" userId="S::francisco.munoz2@um.es::c2bc25e4-5c9b-48f5-832c-1b0230343338" providerId="AD" clId="Web-{54CDE6F3-6A87-F94D-CFEF-DD96B1295404}" dt="2023-03-21T20:03:02.263" v="106" actId="1076"/>
        <pc:sldMkLst>
          <pc:docMk/>
          <pc:sldMk cId="3377812781" sldId="409"/>
        </pc:sldMkLst>
        <pc:spChg chg="mod">
          <ac:chgData name="FRANCISCO MUÑOZ MARTINEZ" userId="S::francisco.munoz2@um.es::c2bc25e4-5c9b-48f5-832c-1b0230343338" providerId="AD" clId="Web-{54CDE6F3-6A87-F94D-CFEF-DD96B1295404}" dt="2023-03-21T20:02:37.777" v="100" actId="20577"/>
          <ac:spMkLst>
            <pc:docMk/>
            <pc:sldMk cId="3377812781" sldId="409"/>
            <ac:spMk id="29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02:45.934" v="102" actId="20577"/>
          <ac:spMkLst>
            <pc:docMk/>
            <pc:sldMk cId="3377812781" sldId="409"/>
            <ac:spMk id="29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54CDE6F3-6A87-F94D-CFEF-DD96B1295404}" dt="2023-03-21T20:02:47.403" v="103"/>
          <ac:picMkLst>
            <pc:docMk/>
            <pc:sldMk cId="3377812781" sldId="409"/>
            <ac:picMk id="2" creationId="{29F1B537-8986-4768-99A6-97267BE0FB9D}"/>
          </ac:picMkLst>
        </pc:picChg>
        <pc:picChg chg="add mod">
          <ac:chgData name="FRANCISCO MUÑOZ MARTINEZ" userId="S::francisco.munoz2@um.es::c2bc25e4-5c9b-48f5-832c-1b0230343338" providerId="AD" clId="Web-{54CDE6F3-6A87-F94D-CFEF-DD96B1295404}" dt="2023-03-21T20:03:02.263" v="106" actId="1076"/>
          <ac:picMkLst>
            <pc:docMk/>
            <pc:sldMk cId="3377812781" sldId="409"/>
            <ac:picMk id="3" creationId="{C10CEAE7-D531-DF9A-B201-1853883FBEE3}"/>
          </ac:picMkLst>
        </pc:picChg>
      </pc:sldChg>
      <pc:sldChg chg="addSp delSp modSp">
        <pc:chgData name="FRANCISCO MUÑOZ MARTINEZ" userId="S::francisco.munoz2@um.es::c2bc25e4-5c9b-48f5-832c-1b0230343338" providerId="AD" clId="Web-{54CDE6F3-6A87-F94D-CFEF-DD96B1295404}" dt="2023-03-21T20:09:23.468" v="238" actId="1076"/>
        <pc:sldMkLst>
          <pc:docMk/>
          <pc:sldMk cId="229820675" sldId="410"/>
        </pc:sldMkLst>
        <pc:spChg chg="del mod">
          <ac:chgData name="FRANCISCO MUÑOZ MARTINEZ" userId="S::francisco.munoz2@um.es::c2bc25e4-5c9b-48f5-832c-1b0230343338" providerId="AD" clId="Web-{54CDE6F3-6A87-F94D-CFEF-DD96B1295404}" dt="2023-03-21T20:08:24.137" v="185"/>
          <ac:spMkLst>
            <pc:docMk/>
            <pc:sldMk cId="229820675" sldId="410"/>
            <ac:spMk id="3" creationId="{BCB4533A-4591-4A0C-B8F2-10886C1E0321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24.981" v="186"/>
          <ac:spMkLst>
            <pc:docMk/>
            <pc:sldMk cId="229820675" sldId="410"/>
            <ac:spMk id="4" creationId="{975F395A-A02C-4F42-90AB-94B2F0269D4C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26.325" v="187"/>
          <ac:spMkLst>
            <pc:docMk/>
            <pc:sldMk cId="229820675" sldId="410"/>
            <ac:spMk id="9" creationId="{ADC2A1DE-7B7A-4DC8-B3DE-AEB485D73102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29.028" v="189"/>
          <ac:spMkLst>
            <pc:docMk/>
            <pc:sldMk cId="229820675" sldId="410"/>
            <ac:spMk id="10" creationId="{7A7F6259-1FE3-4A51-AE75-551DE08655A8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31.388" v="191"/>
          <ac:spMkLst>
            <pc:docMk/>
            <pc:sldMk cId="229820675" sldId="410"/>
            <ac:spMk id="11" creationId="{C97D9E3C-B534-40E1-995A-13C3314DA64B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27.263" v="188"/>
          <ac:spMkLst>
            <pc:docMk/>
            <pc:sldMk cId="229820675" sldId="410"/>
            <ac:spMk id="13" creationId="{1FE17CEC-4D5E-4D3A-87C5-9DAD854D15F7}"/>
          </ac:spMkLst>
        </pc:spChg>
        <pc:spChg chg="del">
          <ac:chgData name="FRANCISCO MUÑOZ MARTINEZ" userId="S::francisco.munoz2@um.es::c2bc25e4-5c9b-48f5-832c-1b0230343338" providerId="AD" clId="Web-{54CDE6F3-6A87-F94D-CFEF-DD96B1295404}" dt="2023-03-21T20:08:30.622" v="190"/>
          <ac:spMkLst>
            <pc:docMk/>
            <pc:sldMk cId="229820675" sldId="410"/>
            <ac:spMk id="14" creationId="{6A355F5F-A5F4-484A-892C-57D616E86C73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07:53.620" v="172" actId="20577"/>
          <ac:spMkLst>
            <pc:docMk/>
            <pc:sldMk cId="229820675" sldId="410"/>
            <ac:spMk id="29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09:21.343" v="237" actId="20577"/>
          <ac:spMkLst>
            <pc:docMk/>
            <pc:sldMk cId="229820675" sldId="410"/>
            <ac:spMk id="293" creationId="{00000000-0000-0000-0000-000000000000}"/>
          </ac:spMkLst>
        </pc:spChg>
        <pc:picChg chg="add mod">
          <ac:chgData name="FRANCISCO MUÑOZ MARTINEZ" userId="S::francisco.munoz2@um.es::c2bc25e4-5c9b-48f5-832c-1b0230343338" providerId="AD" clId="Web-{54CDE6F3-6A87-F94D-CFEF-DD96B1295404}" dt="2023-03-21T20:09:23.468" v="238" actId="1076"/>
          <ac:picMkLst>
            <pc:docMk/>
            <pc:sldMk cId="229820675" sldId="410"/>
            <ac:picMk id="2" creationId="{CFA2EA7F-B300-4FE0-888D-F447C3AD3F07}"/>
          </ac:picMkLst>
        </pc:picChg>
      </pc:sldChg>
      <pc:sldChg chg="del">
        <pc:chgData name="FRANCISCO MUÑOZ MARTINEZ" userId="S::francisco.munoz2@um.es::c2bc25e4-5c9b-48f5-832c-1b0230343338" providerId="AD" clId="Web-{54CDE6F3-6A87-F94D-CFEF-DD96B1295404}" dt="2023-03-21T20:13:40.387" v="298"/>
        <pc:sldMkLst>
          <pc:docMk/>
          <pc:sldMk cId="362220244" sldId="411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3:44.043" v="299"/>
        <pc:sldMkLst>
          <pc:docMk/>
          <pc:sldMk cId="2750589690" sldId="412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3:45.449" v="300"/>
        <pc:sldMkLst>
          <pc:docMk/>
          <pc:sldMk cId="2548747358" sldId="416"/>
        </pc:sldMkLst>
      </pc:sldChg>
      <pc:sldChg chg="del">
        <pc:chgData name="FRANCISCO MUÑOZ MARTINEZ" userId="S::francisco.munoz2@um.es::c2bc25e4-5c9b-48f5-832c-1b0230343338" providerId="AD" clId="Web-{54CDE6F3-6A87-F94D-CFEF-DD96B1295404}" dt="2023-03-21T20:13:46.106" v="301"/>
        <pc:sldMkLst>
          <pc:docMk/>
          <pc:sldMk cId="4233690744" sldId="419"/>
        </pc:sldMkLst>
      </pc:sldChg>
      <pc:sldChg chg="addSp delSp modSp add replId">
        <pc:chgData name="FRANCISCO MUÑOZ MARTINEZ" userId="S::francisco.munoz2@um.es::c2bc25e4-5c9b-48f5-832c-1b0230343338" providerId="AD" clId="Web-{54CDE6F3-6A87-F94D-CFEF-DD96B1295404}" dt="2023-03-21T19:59:08.236" v="75" actId="1076"/>
        <pc:sldMkLst>
          <pc:docMk/>
          <pc:sldMk cId="2685845718" sldId="423"/>
        </pc:sldMkLst>
        <pc:spChg chg="mod">
          <ac:chgData name="FRANCISCO MUÑOZ MARTINEZ" userId="S::francisco.munoz2@um.es::c2bc25e4-5c9b-48f5-832c-1b0230343338" providerId="AD" clId="Web-{54CDE6F3-6A87-F94D-CFEF-DD96B1295404}" dt="2023-03-21T19:59:01.627" v="72" actId="20577"/>
          <ac:spMkLst>
            <pc:docMk/>
            <pc:sldMk cId="2685845718" sldId="423"/>
            <ac:spMk id="28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54CDE6F3-6A87-F94D-CFEF-DD96B1295404}" dt="2023-03-21T19:58:01.671" v="63"/>
          <ac:picMkLst>
            <pc:docMk/>
            <pc:sldMk cId="2685845718" sldId="423"/>
            <ac:picMk id="2" creationId="{5EA50679-34F4-4DF4-8C0D-22960CE8A5BA}"/>
          </ac:picMkLst>
        </pc:picChg>
        <pc:picChg chg="del">
          <ac:chgData name="FRANCISCO MUÑOZ MARTINEZ" userId="S::francisco.munoz2@um.es::c2bc25e4-5c9b-48f5-832c-1b0230343338" providerId="AD" clId="Web-{54CDE6F3-6A87-F94D-CFEF-DD96B1295404}" dt="2023-03-21T19:58:05.327" v="65"/>
          <ac:picMkLst>
            <pc:docMk/>
            <pc:sldMk cId="2685845718" sldId="423"/>
            <ac:picMk id="4" creationId="{3E0C2410-40C9-4FCC-A4CC-FA9ABCE02C2E}"/>
          </ac:picMkLst>
        </pc:picChg>
        <pc:picChg chg="add mod">
          <ac:chgData name="FRANCISCO MUÑOZ MARTINEZ" userId="S::francisco.munoz2@um.es::c2bc25e4-5c9b-48f5-832c-1b0230343338" providerId="AD" clId="Web-{54CDE6F3-6A87-F94D-CFEF-DD96B1295404}" dt="2023-03-21T19:59:08.236" v="75" actId="1076"/>
          <ac:picMkLst>
            <pc:docMk/>
            <pc:sldMk cId="2685845718" sldId="423"/>
            <ac:picMk id="5" creationId="{24ED2D1B-E467-6F86-7041-1E1BA52556CA}"/>
          </ac:picMkLst>
        </pc:picChg>
        <pc:cxnChg chg="del">
          <ac:chgData name="FRANCISCO MUÑOZ MARTINEZ" userId="S::francisco.munoz2@um.es::c2bc25e4-5c9b-48f5-832c-1b0230343338" providerId="AD" clId="Web-{54CDE6F3-6A87-F94D-CFEF-DD96B1295404}" dt="2023-03-21T19:58:04.546" v="64"/>
          <ac:cxnSpMkLst>
            <pc:docMk/>
            <pc:sldMk cId="2685845718" sldId="423"/>
            <ac:cxnSpMk id="3" creationId="{A6ABF669-9FD8-4AF0-88EF-F80B750F5D3E}"/>
          </ac:cxnSpMkLst>
        </pc:cxnChg>
      </pc:sldChg>
      <pc:sldChg chg="addSp delSp modSp add replId">
        <pc:chgData name="FRANCISCO MUÑOZ MARTINEZ" userId="S::francisco.munoz2@um.es::c2bc25e4-5c9b-48f5-832c-1b0230343338" providerId="AD" clId="Web-{54CDE6F3-6A87-F94D-CFEF-DD96B1295404}" dt="2023-03-21T20:04:47.690" v="144" actId="20577"/>
        <pc:sldMkLst>
          <pc:docMk/>
          <pc:sldMk cId="3760726110" sldId="424"/>
        </pc:sldMkLst>
        <pc:spChg chg="mod">
          <ac:chgData name="FRANCISCO MUÑOZ MARTINEZ" userId="S::francisco.munoz2@um.es::c2bc25e4-5c9b-48f5-832c-1b0230343338" providerId="AD" clId="Web-{54CDE6F3-6A87-F94D-CFEF-DD96B1295404}" dt="2023-03-21T20:03:34.546" v="109" actId="20577"/>
          <ac:spMkLst>
            <pc:docMk/>
            <pc:sldMk cId="3760726110" sldId="424"/>
            <ac:spMk id="29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04:47.690" v="144" actId="20577"/>
          <ac:spMkLst>
            <pc:docMk/>
            <pc:sldMk cId="3760726110" sldId="424"/>
            <ac:spMk id="293" creationId="{00000000-0000-0000-0000-000000000000}"/>
          </ac:spMkLst>
        </pc:spChg>
        <pc:picChg chg="add mod">
          <ac:chgData name="FRANCISCO MUÑOZ MARTINEZ" userId="S::francisco.munoz2@um.es::c2bc25e4-5c9b-48f5-832c-1b0230343338" providerId="AD" clId="Web-{54CDE6F3-6A87-F94D-CFEF-DD96B1295404}" dt="2023-03-21T20:04:33.548" v="133" actId="1076"/>
          <ac:picMkLst>
            <pc:docMk/>
            <pc:sldMk cId="3760726110" sldId="424"/>
            <ac:picMk id="2" creationId="{1C417808-5AC0-40C2-C936-6B88E6F6C547}"/>
          </ac:picMkLst>
        </pc:picChg>
        <pc:picChg chg="del">
          <ac:chgData name="FRANCISCO MUÑOZ MARTINEZ" userId="S::francisco.munoz2@um.es::c2bc25e4-5c9b-48f5-832c-1b0230343338" providerId="AD" clId="Web-{54CDE6F3-6A87-F94D-CFEF-DD96B1295404}" dt="2023-03-21T20:03:35.249" v="110"/>
          <ac:picMkLst>
            <pc:docMk/>
            <pc:sldMk cId="3760726110" sldId="424"/>
            <ac:picMk id="3" creationId="{C10CEAE7-D531-DF9A-B201-1853883FBEE3}"/>
          </ac:picMkLst>
        </pc:picChg>
      </pc:sldChg>
      <pc:sldChg chg="addSp delSp modSp add replId">
        <pc:chgData name="FRANCISCO MUÑOZ MARTINEZ" userId="S::francisco.munoz2@um.es::c2bc25e4-5c9b-48f5-832c-1b0230343338" providerId="AD" clId="Web-{54CDE6F3-6A87-F94D-CFEF-DD96B1295404}" dt="2023-03-21T20:06:53.649" v="156" actId="20577"/>
        <pc:sldMkLst>
          <pc:docMk/>
          <pc:sldMk cId="1211986958" sldId="425"/>
        </pc:sldMkLst>
        <pc:spChg chg="mod">
          <ac:chgData name="FRANCISCO MUÑOZ MARTINEZ" userId="S::francisco.munoz2@um.es::c2bc25e4-5c9b-48f5-832c-1b0230343338" providerId="AD" clId="Web-{54CDE6F3-6A87-F94D-CFEF-DD96B1295404}" dt="2023-03-21T20:06:06.912" v="148" actId="20577"/>
          <ac:spMkLst>
            <pc:docMk/>
            <pc:sldMk cId="1211986958" sldId="425"/>
            <ac:spMk id="292" creationId="{00000000-0000-0000-0000-000000000000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06:53.649" v="156" actId="20577"/>
          <ac:spMkLst>
            <pc:docMk/>
            <pc:sldMk cId="1211986958" sldId="425"/>
            <ac:spMk id="29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54CDE6F3-6A87-F94D-CFEF-DD96B1295404}" dt="2023-03-21T20:06:16.413" v="151"/>
          <ac:picMkLst>
            <pc:docMk/>
            <pc:sldMk cId="1211986958" sldId="425"/>
            <ac:picMk id="2" creationId="{1C417808-5AC0-40C2-C936-6B88E6F6C547}"/>
          </ac:picMkLst>
        </pc:picChg>
        <pc:picChg chg="add mod">
          <ac:chgData name="FRANCISCO MUÑOZ MARTINEZ" userId="S::francisco.munoz2@um.es::c2bc25e4-5c9b-48f5-832c-1b0230343338" providerId="AD" clId="Web-{54CDE6F3-6A87-F94D-CFEF-DD96B1295404}" dt="2023-03-21T20:06:28.945" v="154" actId="1076"/>
          <ac:picMkLst>
            <pc:docMk/>
            <pc:sldMk cId="1211986958" sldId="425"/>
            <ac:picMk id="3" creationId="{521FD698-00E5-4D39-BB5A-20ECF0F9C887}"/>
          </ac:picMkLst>
        </pc:picChg>
      </pc:sldChg>
      <pc:sldChg chg="delSp modSp add del replId">
        <pc:chgData name="FRANCISCO MUÑOZ MARTINEZ" userId="S::francisco.munoz2@um.es::c2bc25e4-5c9b-48f5-832c-1b0230343338" providerId="AD" clId="Web-{54CDE6F3-6A87-F94D-CFEF-DD96B1295404}" dt="2023-03-21T20:07:10.556" v="162"/>
        <pc:sldMkLst>
          <pc:docMk/>
          <pc:sldMk cId="1714488976" sldId="426"/>
        </pc:sldMkLst>
        <pc:spChg chg="mod">
          <ac:chgData name="FRANCISCO MUÑOZ MARTINEZ" userId="S::francisco.munoz2@um.es::c2bc25e4-5c9b-48f5-832c-1b0230343338" providerId="AD" clId="Web-{54CDE6F3-6A87-F94D-CFEF-DD96B1295404}" dt="2023-03-21T20:07:01.477" v="159" actId="20577"/>
          <ac:spMkLst>
            <pc:docMk/>
            <pc:sldMk cId="1714488976" sldId="426"/>
            <ac:spMk id="29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54CDE6F3-6A87-F94D-CFEF-DD96B1295404}" dt="2023-03-21T20:06:57.180" v="158"/>
          <ac:picMkLst>
            <pc:docMk/>
            <pc:sldMk cId="1714488976" sldId="426"/>
            <ac:picMk id="3" creationId="{521FD698-00E5-4D39-BB5A-20ECF0F9C887}"/>
          </ac:picMkLst>
        </pc:picChg>
      </pc:sldChg>
      <pc:sldChg chg="addSp delSp modSp add replId">
        <pc:chgData name="FRANCISCO MUÑOZ MARTINEZ" userId="S::francisco.munoz2@um.es::c2bc25e4-5c9b-48f5-832c-1b0230343338" providerId="AD" clId="Web-{54CDE6F3-6A87-F94D-CFEF-DD96B1295404}" dt="2023-03-21T20:07:45.229" v="171" actId="1076"/>
        <pc:sldMkLst>
          <pc:docMk/>
          <pc:sldMk cId="2142558243" sldId="426"/>
        </pc:sldMkLst>
        <pc:spChg chg="mod">
          <ac:chgData name="FRANCISCO MUÑOZ MARTINEZ" userId="S::francisco.munoz2@um.es::c2bc25e4-5c9b-48f5-832c-1b0230343338" providerId="AD" clId="Web-{54CDE6F3-6A87-F94D-CFEF-DD96B1295404}" dt="2023-03-21T20:07:27.197" v="165" actId="20577"/>
          <ac:spMkLst>
            <pc:docMk/>
            <pc:sldMk cId="2142558243" sldId="426"/>
            <ac:spMk id="293" creationId="{00000000-0000-0000-0000-000000000000}"/>
          </ac:spMkLst>
        </pc:spChg>
        <pc:picChg chg="add mod">
          <ac:chgData name="FRANCISCO MUÑOZ MARTINEZ" userId="S::francisco.munoz2@um.es::c2bc25e4-5c9b-48f5-832c-1b0230343338" providerId="AD" clId="Web-{54CDE6F3-6A87-F94D-CFEF-DD96B1295404}" dt="2023-03-21T20:07:45.229" v="171" actId="1076"/>
          <ac:picMkLst>
            <pc:docMk/>
            <pc:sldMk cId="2142558243" sldId="426"/>
            <ac:picMk id="2" creationId="{92FDEDA0-6961-0ED7-4CA3-1EC88F425120}"/>
          </ac:picMkLst>
        </pc:picChg>
        <pc:picChg chg="del mod">
          <ac:chgData name="FRANCISCO MUÑOZ MARTINEZ" userId="S::francisco.munoz2@um.es::c2bc25e4-5c9b-48f5-832c-1b0230343338" providerId="AD" clId="Web-{54CDE6F3-6A87-F94D-CFEF-DD96B1295404}" dt="2023-03-21T20:07:30.213" v="167"/>
          <ac:picMkLst>
            <pc:docMk/>
            <pc:sldMk cId="2142558243" sldId="426"/>
            <ac:picMk id="3" creationId="{521FD698-00E5-4D39-BB5A-20ECF0F9C887}"/>
          </ac:picMkLst>
        </pc:picChg>
      </pc:sldChg>
      <pc:sldChg chg="delSp modSp add replId">
        <pc:chgData name="FRANCISCO MUÑOZ MARTINEZ" userId="S::francisco.munoz2@um.es::c2bc25e4-5c9b-48f5-832c-1b0230343338" providerId="AD" clId="Web-{54CDE6F3-6A87-F94D-CFEF-DD96B1295404}" dt="2023-03-21T20:10:09.517" v="262" actId="20577"/>
        <pc:sldMkLst>
          <pc:docMk/>
          <pc:sldMk cId="1566385102" sldId="427"/>
        </pc:sldMkLst>
        <pc:spChg chg="mod">
          <ac:chgData name="FRANCISCO MUÑOZ MARTINEZ" userId="S::francisco.munoz2@um.es::c2bc25e4-5c9b-48f5-832c-1b0230343338" providerId="AD" clId="Web-{54CDE6F3-6A87-F94D-CFEF-DD96B1295404}" dt="2023-03-21T20:10:09.517" v="262" actId="20577"/>
          <ac:spMkLst>
            <pc:docMk/>
            <pc:sldMk cId="1566385102" sldId="427"/>
            <ac:spMk id="29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54CDE6F3-6A87-F94D-CFEF-DD96B1295404}" dt="2023-03-21T20:09:45.376" v="240"/>
          <ac:picMkLst>
            <pc:docMk/>
            <pc:sldMk cId="1566385102" sldId="427"/>
            <ac:picMk id="2" creationId="{CFA2EA7F-B300-4FE0-888D-F447C3AD3F07}"/>
          </ac:picMkLst>
        </pc:picChg>
      </pc:sldChg>
      <pc:sldChg chg="add del replId">
        <pc:chgData name="FRANCISCO MUÑOZ MARTINEZ" userId="S::francisco.munoz2@um.es::c2bc25e4-5c9b-48f5-832c-1b0230343338" providerId="AD" clId="Web-{54CDE6F3-6A87-F94D-CFEF-DD96B1295404}" dt="2023-03-21T20:07:04.352" v="161"/>
        <pc:sldMkLst>
          <pc:docMk/>
          <pc:sldMk cId="4196439425" sldId="427"/>
        </pc:sldMkLst>
      </pc:sldChg>
      <pc:sldChg chg="add replId">
        <pc:chgData name="FRANCISCO MUÑOZ MARTINEZ" userId="S::francisco.munoz2@um.es::c2bc25e4-5c9b-48f5-832c-1b0230343338" providerId="AD" clId="Web-{54CDE6F3-6A87-F94D-CFEF-DD96B1295404}" dt="2023-03-21T20:10:11.158" v="263"/>
        <pc:sldMkLst>
          <pc:docMk/>
          <pc:sldMk cId="3311998968" sldId="428"/>
        </pc:sldMkLst>
      </pc:sldChg>
      <pc:sldChg chg="addSp modSp add replId">
        <pc:chgData name="FRANCISCO MUÑOZ MARTINEZ" userId="S::francisco.munoz2@um.es::c2bc25e4-5c9b-48f5-832c-1b0230343338" providerId="AD" clId="Web-{54CDE6F3-6A87-F94D-CFEF-DD96B1295404}" dt="2023-03-21T20:23:38.743" v="382" actId="1076"/>
        <pc:sldMkLst>
          <pc:docMk/>
          <pc:sldMk cId="3939630016" sldId="429"/>
        </pc:sldMkLst>
        <pc:spChg chg="add mod">
          <ac:chgData name="FRANCISCO MUÑOZ MARTINEZ" userId="S::francisco.munoz2@um.es::c2bc25e4-5c9b-48f5-832c-1b0230343338" providerId="AD" clId="Web-{54CDE6F3-6A87-F94D-CFEF-DD96B1295404}" dt="2023-03-21T20:23:38.743" v="382" actId="1076"/>
          <ac:spMkLst>
            <pc:docMk/>
            <pc:sldMk cId="3939630016" sldId="429"/>
            <ac:spMk id="2" creationId="{BD863709-3162-B9D9-6155-0F059B0D83B2}"/>
          </ac:spMkLst>
        </pc:spChg>
        <pc:spChg chg="mod">
          <ac:chgData name="FRANCISCO MUÑOZ MARTINEZ" userId="S::francisco.munoz2@um.es::c2bc25e4-5c9b-48f5-832c-1b0230343338" providerId="AD" clId="Web-{54CDE6F3-6A87-F94D-CFEF-DD96B1295404}" dt="2023-03-21T20:22:27.037" v="373" actId="20577"/>
          <ac:spMkLst>
            <pc:docMk/>
            <pc:sldMk cId="3939630016" sldId="429"/>
            <ac:spMk id="293" creationId="{00000000-0000-0000-0000-000000000000}"/>
          </ac:spMkLst>
        </pc:spChg>
        <pc:picChg chg="mod">
          <ac:chgData name="FRANCISCO MUÑOZ MARTINEZ" userId="S::francisco.munoz2@um.es::c2bc25e4-5c9b-48f5-832c-1b0230343338" providerId="AD" clId="Web-{54CDE6F3-6A87-F94D-CFEF-DD96B1295404}" dt="2023-03-21T20:23:24.602" v="375" actId="14100"/>
          <ac:picMkLst>
            <pc:docMk/>
            <pc:sldMk cId="3939630016" sldId="429"/>
            <ac:picMk id="3" creationId="{FEB711BB-9FFB-0132-4543-80DBE788EB22}"/>
          </ac:picMkLst>
        </pc:picChg>
      </pc:sldChg>
      <pc:sldChg chg="modSp add replId modCm">
        <pc:chgData name="FRANCISCO MUÑOZ MARTINEZ" userId="S::francisco.munoz2@um.es::c2bc25e4-5c9b-48f5-832c-1b0230343338" providerId="AD" clId="Web-{54CDE6F3-6A87-F94D-CFEF-DD96B1295404}" dt="2023-03-21T20:38:14.691" v="395"/>
        <pc:sldMkLst>
          <pc:docMk/>
          <pc:sldMk cId="1122695794" sldId="430"/>
        </pc:sldMkLst>
        <pc:graphicFrameChg chg="mod modGraphic">
          <ac:chgData name="FRANCISCO MUÑOZ MARTINEZ" userId="S::francisco.munoz2@um.es::c2bc25e4-5c9b-48f5-832c-1b0230343338" providerId="AD" clId="Web-{54CDE6F3-6A87-F94D-CFEF-DD96B1295404}" dt="2023-03-21T20:35:03.697" v="394"/>
          <ac:graphicFrameMkLst>
            <pc:docMk/>
            <pc:sldMk cId="1122695794" sldId="430"/>
            <ac:graphicFrameMk id="9" creationId="{2B50D024-F819-D843-93B2-D6D21F1B59D3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FRANCISCO MUÑOZ MARTINEZ" userId="S::francisco.munoz2@um.es::c2bc25e4-5c9b-48f5-832c-1b0230343338" providerId="AD" clId="Web-{54CDE6F3-6A87-F94D-CFEF-DD96B1295404}" dt="2023-03-21T20:38:14.691" v="395"/>
              <pc2:cmMkLst xmlns:pc2="http://schemas.microsoft.com/office/powerpoint/2019/9/main/command">
                <pc:docMk/>
                <pc:sldMk cId="1122695794" sldId="430"/>
                <pc2:cmMk id="{5A25CEE1-2842-45CB-9F82-041461FDD717}"/>
              </pc2:cmMkLst>
            </pc226:cmChg>
          </p:ext>
        </pc:extLst>
      </pc:sldChg>
    </pc:docChg>
  </pc:docChgLst>
  <pc:docChgLst>
    <pc:chgData name="FRANCISCO MUÑOZ MARTINEZ" userId="S::francisco.munoz2@um.es::c2bc25e4-5c9b-48f5-832c-1b0230343338" providerId="AD" clId="Web-{3CE390FE-D4A2-5194-09EB-5242E8575FE9}"/>
    <pc:docChg chg="addSld modSld">
      <pc:chgData name="FRANCISCO MUÑOZ MARTINEZ" userId="S::francisco.munoz2@um.es::c2bc25e4-5c9b-48f5-832c-1b0230343338" providerId="AD" clId="Web-{3CE390FE-D4A2-5194-09EB-5242E8575FE9}" dt="2023-03-26T21:13:43.130" v="95" actId="14100"/>
      <pc:docMkLst>
        <pc:docMk/>
      </pc:docMkLst>
      <pc:sldChg chg="addSp delSp modSp">
        <pc:chgData name="FRANCISCO MUÑOZ MARTINEZ" userId="S::francisco.munoz2@um.es::c2bc25e4-5c9b-48f5-832c-1b0230343338" providerId="AD" clId="Web-{3CE390FE-D4A2-5194-09EB-5242E8575FE9}" dt="2023-03-26T21:12:54.566" v="89"/>
        <pc:sldMkLst>
          <pc:docMk/>
          <pc:sldMk cId="2154249836" sldId="256"/>
        </pc:sldMkLst>
        <pc:spChg chg="add mod">
          <ac:chgData name="FRANCISCO MUÑOZ MARTINEZ" userId="S::francisco.munoz2@um.es::c2bc25e4-5c9b-48f5-832c-1b0230343338" providerId="AD" clId="Web-{3CE390FE-D4A2-5194-09EB-5242E8575FE9}" dt="2023-03-26T21:12:54.566" v="89"/>
          <ac:spMkLst>
            <pc:docMk/>
            <pc:sldMk cId="2154249836" sldId="256"/>
            <ac:spMk id="7" creationId="{D3A90AFF-8744-6D96-40E2-60D49C0ACD62}"/>
          </ac:spMkLst>
        </pc:spChg>
        <pc:spChg chg="del mod">
          <ac:chgData name="FRANCISCO MUÑOZ MARTINEZ" userId="S::francisco.munoz2@um.es::c2bc25e4-5c9b-48f5-832c-1b0230343338" providerId="AD" clId="Web-{3CE390FE-D4A2-5194-09EB-5242E8575FE9}" dt="2023-03-26T21:12:54.207" v="88"/>
          <ac:spMkLst>
            <pc:docMk/>
            <pc:sldMk cId="2154249836" sldId="256"/>
            <ac:spMk id="11" creationId="{8DDEF124-CEF9-7E4D-BC13-CCFAE0BE8F02}"/>
          </ac:spMkLst>
        </pc:spChg>
      </pc:sldChg>
      <pc:sldChg chg="delSp modSp">
        <pc:chgData name="FRANCISCO MUÑOZ MARTINEZ" userId="S::francisco.munoz2@um.es::c2bc25e4-5c9b-48f5-832c-1b0230343338" providerId="AD" clId="Web-{3CE390FE-D4A2-5194-09EB-5242E8575FE9}" dt="2023-03-26T19:07:18.154" v="8" actId="20577"/>
        <pc:sldMkLst>
          <pc:docMk/>
          <pc:sldMk cId="3523570028" sldId="341"/>
        </pc:sldMkLst>
        <pc:spChg chg="mod">
          <ac:chgData name="FRANCISCO MUÑOZ MARTINEZ" userId="S::francisco.munoz2@um.es::c2bc25e4-5c9b-48f5-832c-1b0230343338" providerId="AD" clId="Web-{3CE390FE-D4A2-5194-09EB-5242E8575FE9}" dt="2023-03-26T19:07:18.154" v="8" actId="20577"/>
          <ac:spMkLst>
            <pc:docMk/>
            <pc:sldMk cId="3523570028" sldId="341"/>
            <ac:spMk id="2" creationId="{86E5F8C5-A72A-4738-B1C5-D39D881F6861}"/>
          </ac:spMkLst>
        </pc:spChg>
        <pc:picChg chg="del">
          <ac:chgData name="FRANCISCO MUÑOZ MARTINEZ" userId="S::francisco.munoz2@um.es::c2bc25e4-5c9b-48f5-832c-1b0230343338" providerId="AD" clId="Web-{3CE390FE-D4A2-5194-09EB-5242E8575FE9}" dt="2023-03-26T19:06:43.105" v="6"/>
          <ac:picMkLst>
            <pc:docMk/>
            <pc:sldMk cId="3523570028" sldId="341"/>
            <ac:picMk id="3" creationId="{A1531BD7-D24B-4C8B-BF3E-1B012A4DD0F8}"/>
          </ac:picMkLst>
        </pc:picChg>
      </pc:sldChg>
      <pc:sldChg chg="modSp">
        <pc:chgData name="FRANCISCO MUÑOZ MARTINEZ" userId="S::francisco.munoz2@um.es::c2bc25e4-5c9b-48f5-832c-1b0230343338" providerId="AD" clId="Web-{3CE390FE-D4A2-5194-09EB-5242E8575FE9}" dt="2023-03-26T19:08:27.830" v="26" actId="20577"/>
        <pc:sldMkLst>
          <pc:docMk/>
          <pc:sldMk cId="3336420158" sldId="345"/>
        </pc:sldMkLst>
        <pc:spChg chg="mod">
          <ac:chgData name="FRANCISCO MUÑOZ MARTINEZ" userId="S::francisco.munoz2@um.es::c2bc25e4-5c9b-48f5-832c-1b0230343338" providerId="AD" clId="Web-{3CE390FE-D4A2-5194-09EB-5242E8575FE9}" dt="2023-03-26T19:08:27.830" v="26" actId="20577"/>
          <ac:spMkLst>
            <pc:docMk/>
            <pc:sldMk cId="3336420158" sldId="345"/>
            <ac:spMk id="28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19:08:49.987" v="36" actId="20577"/>
        <pc:sldMkLst>
          <pc:docMk/>
          <pc:sldMk cId="402113044" sldId="346"/>
        </pc:sldMkLst>
        <pc:spChg chg="mod">
          <ac:chgData name="FRANCISCO MUÑOZ MARTINEZ" userId="S::francisco.munoz2@um.es::c2bc25e4-5c9b-48f5-832c-1b0230343338" providerId="AD" clId="Web-{3CE390FE-D4A2-5194-09EB-5242E8575FE9}" dt="2023-03-26T19:08:49.987" v="36" actId="20577"/>
          <ac:spMkLst>
            <pc:docMk/>
            <pc:sldMk cId="402113044" sldId="346"/>
            <ac:spMk id="28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19:09:03.566" v="45" actId="20577"/>
        <pc:sldMkLst>
          <pc:docMk/>
          <pc:sldMk cId="3931569085" sldId="347"/>
        </pc:sldMkLst>
        <pc:spChg chg="mod">
          <ac:chgData name="FRANCISCO MUÑOZ MARTINEZ" userId="S::francisco.munoz2@um.es::c2bc25e4-5c9b-48f5-832c-1b0230343338" providerId="AD" clId="Web-{3CE390FE-D4A2-5194-09EB-5242E8575FE9}" dt="2023-03-26T19:09:03.566" v="45" actId="20577"/>
          <ac:spMkLst>
            <pc:docMk/>
            <pc:sldMk cId="3931569085" sldId="347"/>
            <ac:spMk id="28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19:09:22.521" v="52" actId="20577"/>
        <pc:sldMkLst>
          <pc:docMk/>
          <pc:sldMk cId="1762855393" sldId="348"/>
        </pc:sldMkLst>
        <pc:spChg chg="mod">
          <ac:chgData name="FRANCISCO MUÑOZ MARTINEZ" userId="S::francisco.munoz2@um.es::c2bc25e4-5c9b-48f5-832c-1b0230343338" providerId="AD" clId="Web-{3CE390FE-D4A2-5194-09EB-5242E8575FE9}" dt="2023-03-26T19:09:22.521" v="52" actId="20577"/>
          <ac:spMkLst>
            <pc:docMk/>
            <pc:sldMk cId="1762855393" sldId="348"/>
            <ac:spMk id="28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19:13:11.237" v="54" actId="20577"/>
        <pc:sldMkLst>
          <pc:docMk/>
          <pc:sldMk cId="2159239770" sldId="366"/>
        </pc:sldMkLst>
        <pc:spChg chg="mod">
          <ac:chgData name="FRANCISCO MUÑOZ MARTINEZ" userId="S::francisco.munoz2@um.es::c2bc25e4-5c9b-48f5-832c-1b0230343338" providerId="AD" clId="Web-{3CE390FE-D4A2-5194-09EB-5242E8575FE9}" dt="2023-03-26T19:13:11.237" v="54" actId="20577"/>
          <ac:spMkLst>
            <pc:docMk/>
            <pc:sldMk cId="2159239770" sldId="366"/>
            <ac:spMk id="29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19:16:30.358" v="70"/>
        <pc:sldMkLst>
          <pc:docMk/>
          <pc:sldMk cId="999306702" sldId="391"/>
        </pc:sldMkLst>
        <pc:graphicFrameChg chg="mod modGraphic">
          <ac:chgData name="FRANCISCO MUÑOZ MARTINEZ" userId="S::francisco.munoz2@um.es::c2bc25e4-5c9b-48f5-832c-1b0230343338" providerId="AD" clId="Web-{3CE390FE-D4A2-5194-09EB-5242E8575FE9}" dt="2023-03-26T19:16:30.358" v="70"/>
          <ac:graphicFrameMkLst>
            <pc:docMk/>
            <pc:sldMk cId="999306702" sldId="391"/>
            <ac:graphicFrameMk id="13" creationId="{E3D3FC2C-2C34-41FA-8EF7-F911952106D3}"/>
          </ac:graphicFrameMkLst>
        </pc:graphicFrameChg>
      </pc:sldChg>
      <pc:sldChg chg="addSp delSp modSp">
        <pc:chgData name="FRANCISCO MUÑOZ MARTINEZ" userId="S::francisco.munoz2@um.es::c2bc25e4-5c9b-48f5-832c-1b0230343338" providerId="AD" clId="Web-{3CE390FE-D4A2-5194-09EB-5242E8575FE9}" dt="2023-03-26T20:58:31.398" v="76" actId="14100"/>
        <pc:sldMkLst>
          <pc:docMk/>
          <pc:sldMk cId="3377812781" sldId="409"/>
        </pc:sldMkLst>
        <pc:picChg chg="add mod">
          <ac:chgData name="FRANCISCO MUÑOZ MARTINEZ" userId="S::francisco.munoz2@um.es::c2bc25e4-5c9b-48f5-832c-1b0230343338" providerId="AD" clId="Web-{3CE390FE-D4A2-5194-09EB-5242E8575FE9}" dt="2023-03-26T20:58:31.398" v="76" actId="14100"/>
          <ac:picMkLst>
            <pc:docMk/>
            <pc:sldMk cId="3377812781" sldId="409"/>
            <ac:picMk id="2" creationId="{E19A5BE3-D1BF-8C61-49F0-20C435460E0F}"/>
          </ac:picMkLst>
        </pc:picChg>
        <pc:picChg chg="del">
          <ac:chgData name="FRANCISCO MUÑOZ MARTINEZ" userId="S::francisco.munoz2@um.es::c2bc25e4-5c9b-48f5-832c-1b0230343338" providerId="AD" clId="Web-{3CE390FE-D4A2-5194-09EB-5242E8575FE9}" dt="2023-03-26T20:58:21.726" v="72"/>
          <ac:picMkLst>
            <pc:docMk/>
            <pc:sldMk cId="3377812781" sldId="409"/>
            <ac:picMk id="3" creationId="{C10CEAE7-D531-DF9A-B201-1853883FBEE3}"/>
          </ac:picMkLst>
        </pc:picChg>
      </pc:sldChg>
      <pc:sldChg chg="modSp">
        <pc:chgData name="FRANCISCO MUÑOZ MARTINEZ" userId="S::francisco.munoz2@um.es::c2bc25e4-5c9b-48f5-832c-1b0230343338" providerId="AD" clId="Web-{3CE390FE-D4A2-5194-09EB-5242E8575FE9}" dt="2023-03-26T21:13:19.458" v="92" actId="20577"/>
        <pc:sldMkLst>
          <pc:docMk/>
          <pc:sldMk cId="655460552" sldId="418"/>
        </pc:sldMkLst>
        <pc:spChg chg="mod">
          <ac:chgData name="FRANCISCO MUÑOZ MARTINEZ" userId="S::francisco.munoz2@um.es::c2bc25e4-5c9b-48f5-832c-1b0230343338" providerId="AD" clId="Web-{3CE390FE-D4A2-5194-09EB-5242E8575FE9}" dt="2023-03-26T21:13:19.458" v="92" actId="20577"/>
          <ac:spMkLst>
            <pc:docMk/>
            <pc:sldMk cId="655460552" sldId="418"/>
            <ac:spMk id="293" creationId="{00000000-0000-0000-0000-000000000000}"/>
          </ac:spMkLst>
        </pc:spChg>
      </pc:sldChg>
      <pc:sldChg chg="modCm">
        <pc:chgData name="FRANCISCO MUÑOZ MARTINEZ" userId="S::francisco.munoz2@um.es::c2bc25e4-5c9b-48f5-832c-1b0230343338" providerId="AD" clId="Web-{3CE390FE-D4A2-5194-09EB-5242E8575FE9}" dt="2023-03-26T20:54:42.251" v="71"/>
        <pc:sldMkLst>
          <pc:docMk/>
          <pc:sldMk cId="540604412" sldId="42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FRANCISCO MUÑOZ MARTINEZ" userId="S::francisco.munoz2@um.es::c2bc25e4-5c9b-48f5-832c-1b0230343338" providerId="AD" clId="Web-{3CE390FE-D4A2-5194-09EB-5242E8575FE9}" dt="2023-03-26T20:54:42.251" v="71"/>
              <pc2:cmMkLst xmlns:pc2="http://schemas.microsoft.com/office/powerpoint/2019/9/main/command">
                <pc:docMk/>
                <pc:sldMk cId="540604412" sldId="422"/>
                <pc2:cmMk id="{9F19AB29-D5A7-41AD-BD59-65B82A9DA597}"/>
              </pc2:cmMkLst>
            </pc226:cmChg>
          </p:ext>
        </pc:extLst>
      </pc:sldChg>
      <pc:sldChg chg="modSp">
        <pc:chgData name="FRANCISCO MUÑOZ MARTINEZ" userId="S::francisco.munoz2@um.es::c2bc25e4-5c9b-48f5-832c-1b0230343338" providerId="AD" clId="Web-{3CE390FE-D4A2-5194-09EB-5242E8575FE9}" dt="2023-03-26T21:08:51.388" v="86" actId="20577"/>
        <pc:sldMkLst>
          <pc:docMk/>
          <pc:sldMk cId="3760726110" sldId="424"/>
        </pc:sldMkLst>
        <pc:spChg chg="mod">
          <ac:chgData name="FRANCISCO MUÑOZ MARTINEZ" userId="S::francisco.munoz2@um.es::c2bc25e4-5c9b-48f5-832c-1b0230343338" providerId="AD" clId="Web-{3CE390FE-D4A2-5194-09EB-5242E8575FE9}" dt="2023-03-26T21:08:51.388" v="86" actId="20577"/>
          <ac:spMkLst>
            <pc:docMk/>
            <pc:sldMk cId="3760726110" sldId="424"/>
            <ac:spMk id="293" creationId="{00000000-0000-0000-0000-000000000000}"/>
          </ac:spMkLst>
        </pc:spChg>
      </pc:sldChg>
      <pc:sldChg chg="modSp">
        <pc:chgData name="FRANCISCO MUÑOZ MARTINEZ" userId="S::francisco.munoz2@um.es::c2bc25e4-5c9b-48f5-832c-1b0230343338" providerId="AD" clId="Web-{3CE390FE-D4A2-5194-09EB-5242E8575FE9}" dt="2023-03-26T21:03:16.937" v="79" actId="20577"/>
        <pc:sldMkLst>
          <pc:docMk/>
          <pc:sldMk cId="1566385102" sldId="427"/>
        </pc:sldMkLst>
        <pc:spChg chg="mod">
          <ac:chgData name="FRANCISCO MUÑOZ MARTINEZ" userId="S::francisco.munoz2@um.es::c2bc25e4-5c9b-48f5-832c-1b0230343338" providerId="AD" clId="Web-{3CE390FE-D4A2-5194-09EB-5242E8575FE9}" dt="2023-03-26T21:03:16.937" v="79" actId="20577"/>
          <ac:spMkLst>
            <pc:docMk/>
            <pc:sldMk cId="1566385102" sldId="427"/>
            <ac:spMk id="293" creationId="{00000000-0000-0000-0000-000000000000}"/>
          </ac:spMkLst>
        </pc:spChg>
      </pc:sldChg>
      <pc:sldChg chg="addSp modSp">
        <pc:chgData name="FRANCISCO MUÑOZ MARTINEZ" userId="S::francisco.munoz2@um.es::c2bc25e4-5c9b-48f5-832c-1b0230343338" providerId="AD" clId="Web-{3CE390FE-D4A2-5194-09EB-5242E8575FE9}" dt="2023-03-26T21:13:43.130" v="95" actId="14100"/>
        <pc:sldMkLst>
          <pc:docMk/>
          <pc:sldMk cId="2637567068" sldId="437"/>
        </pc:sldMkLst>
        <pc:picChg chg="add mod">
          <ac:chgData name="FRANCISCO MUÑOZ MARTINEZ" userId="S::francisco.munoz2@um.es::c2bc25e4-5c9b-48f5-832c-1b0230343338" providerId="AD" clId="Web-{3CE390FE-D4A2-5194-09EB-5242E8575FE9}" dt="2023-03-26T21:13:43.130" v="95" actId="14100"/>
          <ac:picMkLst>
            <pc:docMk/>
            <pc:sldMk cId="2637567068" sldId="437"/>
            <ac:picMk id="4" creationId="{9D8B90EB-CFF7-2F83-2D74-4106906F240B}"/>
          </ac:picMkLst>
        </pc:picChg>
      </pc:sldChg>
      <pc:sldChg chg="addSp delSp modSp add replId">
        <pc:chgData name="FRANCISCO MUÑOZ MARTINEZ" userId="S::francisco.munoz2@um.es::c2bc25e4-5c9b-48f5-832c-1b0230343338" providerId="AD" clId="Web-{3CE390FE-D4A2-5194-09EB-5242E8575FE9}" dt="2023-03-26T21:08:44.903" v="85" actId="20577"/>
        <pc:sldMkLst>
          <pc:docMk/>
          <pc:sldMk cId="3038479468" sldId="438"/>
        </pc:sldMkLst>
        <pc:spChg chg="mod">
          <ac:chgData name="FRANCISCO MUÑOZ MARTINEZ" userId="S::francisco.munoz2@um.es::c2bc25e4-5c9b-48f5-832c-1b0230343338" providerId="AD" clId="Web-{3CE390FE-D4A2-5194-09EB-5242E8575FE9}" dt="2023-03-26T21:08:44.903" v="85" actId="20577"/>
          <ac:spMkLst>
            <pc:docMk/>
            <pc:sldMk cId="3038479468" sldId="438"/>
            <ac:spMk id="293" creationId="{00000000-0000-0000-0000-000000000000}"/>
          </ac:spMkLst>
        </pc:spChg>
        <pc:picChg chg="del">
          <ac:chgData name="FRANCISCO MUÑOZ MARTINEZ" userId="S::francisco.munoz2@um.es::c2bc25e4-5c9b-48f5-832c-1b0230343338" providerId="AD" clId="Web-{3CE390FE-D4A2-5194-09EB-5242E8575FE9}" dt="2023-03-26T21:08:32.903" v="81"/>
          <ac:picMkLst>
            <pc:docMk/>
            <pc:sldMk cId="3038479468" sldId="438"/>
            <ac:picMk id="2" creationId="{1C417808-5AC0-40C2-C936-6B88E6F6C547}"/>
          </ac:picMkLst>
        </pc:picChg>
        <pc:picChg chg="add mod">
          <ac:chgData name="FRANCISCO MUÑOZ MARTINEZ" userId="S::francisco.munoz2@um.es::c2bc25e4-5c9b-48f5-832c-1b0230343338" providerId="AD" clId="Web-{3CE390FE-D4A2-5194-09EB-5242E8575FE9}" dt="2023-03-26T21:08:39.950" v="84" actId="1076"/>
          <ac:picMkLst>
            <pc:docMk/>
            <pc:sldMk cId="3038479468" sldId="438"/>
            <ac:picMk id="3" creationId="{F7EC249C-121B-0253-1F8E-31040E31DE81}"/>
          </ac:picMkLst>
        </pc:picChg>
      </pc:sldChg>
    </pc:docChg>
  </pc:docChgLst>
  <pc:docChgLst>
    <pc:chgData clId="Web-{57668FF1-815D-030E-8FDD-CB0036A4D39A}"/>
    <pc:docChg chg="delSld">
      <pc:chgData name="" userId="" providerId="" clId="Web-{57668FF1-815D-030E-8FDD-CB0036A4D39A}" dt="2023-03-20T11:42:25.475" v="0"/>
      <pc:docMkLst>
        <pc:docMk/>
      </pc:docMkLst>
      <pc:sldChg chg="del">
        <pc:chgData name="" userId="" providerId="" clId="Web-{57668FF1-815D-030E-8FDD-CB0036A4D39A}" dt="2023-03-20T11:42:25.475" v="0"/>
        <pc:sldMkLst>
          <pc:docMk/>
          <pc:sldMk cId="3779479430" sldId="420"/>
        </pc:sldMkLst>
      </pc:sldChg>
    </pc:docChg>
  </pc:docChgLst>
</pc:chgInfo>
</file>

<file path=ppt/comments/modernComment_1A6_2038F7F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F19AB29-D5A7-41AD-BD59-65B82A9DA597}" authorId="{C16345B8-4D84-891E-48D1-0EDA47BC0093}" status="resolved" created="2023-03-20T11:44:53.437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540604412" sldId="422"/>
      <ac:graphicFrameMk id="9" creationId="{2B50D024-F819-D843-93B2-D6D21F1B59D3}"/>
    </ac:deMkLst>
    <p188:txBody>
      <a:bodyPr/>
      <a:lstStyle/>
      <a:p>
        <a:r>
          <a:rPr lang="es-ES"/>
          <a:t>[@FRANCISCO MUÑOZ MARTINEZ] Cuando prepares la parte de SST-STONNE, antes de empezarla, pon esta diapositiva resaltando en verde la fila de la tabla correspondiente (3:40 - 4:10)....</a:t>
        </a:r>
      </a:p>
    </p188:txBody>
  </p188:cm>
</p188:cmLst>
</file>

<file path=ppt/comments/modernComment_1AE_42EAFA7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A25CEE1-2842-45CB-9F82-041461FDD717}" authorId="{C16345B8-4D84-891E-48D1-0EDA47BC0093}" status="resolved" created="2023-03-20T11:44:53.437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540604412" sldId="422"/>
      <ac:graphicFrameMk id="9" creationId="{2B50D024-F819-D843-93B2-D6D21F1B59D3}"/>
    </ac:deMkLst>
    <p188:txBody>
      <a:bodyPr/>
      <a:lstStyle/>
      <a:p>
        <a:r>
          <a:rPr lang="es-ES"/>
          <a:t>[@FRANCISCO MUÑOZ MARTINEZ] Cuando prepares la parte de SST-STONNE, antes de empezarla, pon esta diapositiva resaltando en verde la fila de la tabla correspondiente (3:40 - 4:10)....</a:t>
        </a:r>
      </a:p>
    </p188:txBody>
  </p188:cm>
</p188:cmLst>
</file>

<file path=ppt/comments/modernComment_1B4_DA79723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1A15F0D-2C7D-45F0-B836-5443476A6707}" authorId="{C16345B8-4D84-891E-48D1-0EDA47BC0093}" status="resolved" created="2023-03-20T11:37:48.26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65392191" sldId="436"/>
      <ac:spMk id="19" creationId="{7D873ED7-9126-4AB1-BC75-688129431C63}"/>
      <ac:txMk cp="25" len="64">
        <ac:context len="91" hash="1295819885"/>
      </ac:txMk>
    </ac:txMkLst>
    <p188:pos x="2493818" y="930233"/>
    <p188:txBody>
      <a:bodyPr/>
      <a:lstStyle/>
      <a:p>
        <a:r>
          <a:rPr lang="es-ES"/>
          <a:t>[@FRANCISCO MUÑOZ MARTINEZ] Por favor, revisa esto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6:30:22.5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22093 11986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6:30:22.5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21484 12435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6:30:22.5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23151 12912 16383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22093 11986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21484 12435 16383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23151 12912 16383 0 0,'0'0'0'0'0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3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22093 11986 16383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4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21484 12435 16383 0 0,'0'0'0'0'0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2-21T14:38:02.24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23151 12912 16383 0 0,'0'0'0'0'0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664F-7E31-E34E-853C-558E988D4C84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A11D7-51BA-1440-85E7-98730F409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405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11D7-51BA-1440-85E7-98730F4099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8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8047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195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809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567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3392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587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301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8150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416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381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4243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0127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9456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2827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56957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60581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1561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00526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1486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4574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8999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9689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5547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5658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8046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3845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6500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4866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17629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7183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3726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622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8724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7339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165212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46032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7561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2939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76538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4187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52583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9869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009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252263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064582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80403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42601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5011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85483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86354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87745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2359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70474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78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29715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32228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4311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1276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1725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99512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3927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78425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77954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67500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584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727053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78184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b1ef0d5b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b1ef0d5b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12281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FA11D7-51BA-1440-85E7-98730F40991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088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947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b1ef0d5b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b1ef0d5b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55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A10DC-06BB-4E3C-A7FF-3C60CA25C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DE476-53A1-42C8-AD86-92EBFE682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</p:spTree>
    <p:extLst>
      <p:ext uri="{BB962C8B-B14F-4D97-AF65-F5344CB8AC3E}">
        <p14:creationId xmlns:p14="http://schemas.microsoft.com/office/powerpoint/2010/main" val="3367765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79F-CFE8-3C48-82C4-0ED518F73D3B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12192000" cy="36546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618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4316" y="66817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5006-377C-1843-B423-7881C6603FB1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6809096" y="2118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1869FE4-B348-44DE-B2B1-66DD0D1BFF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33182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CDD46511-05BB-4B94-8E37-5A04B80C98D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32567" y="2545176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7C21DF82-40AC-4A6D-9802-534FA32060B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4626457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9457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85F8B9A-7563-4D9C-8AC6-00DD16450FD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2251" y="14763"/>
            <a:ext cx="3051376" cy="3935096"/>
          </a:xfrm>
          <a:custGeom>
            <a:avLst/>
            <a:gdLst>
              <a:gd name="connsiteX0" fmla="*/ 0 w 3051376"/>
              <a:gd name="connsiteY0" fmla="*/ 0 h 3935096"/>
              <a:gd name="connsiteX1" fmla="*/ 3051376 w 3051376"/>
              <a:gd name="connsiteY1" fmla="*/ 0 h 3935096"/>
              <a:gd name="connsiteX2" fmla="*/ 3051376 w 3051376"/>
              <a:gd name="connsiteY2" fmla="*/ 3935096 h 3935096"/>
              <a:gd name="connsiteX3" fmla="*/ 2231841 w 3051376"/>
              <a:gd name="connsiteY3" fmla="*/ 3935096 h 3935096"/>
              <a:gd name="connsiteX4" fmla="*/ 2231841 w 3051376"/>
              <a:gd name="connsiteY4" fmla="*/ 1379462 h 3935096"/>
              <a:gd name="connsiteX5" fmla="*/ 0 w 3051376"/>
              <a:gd name="connsiteY5" fmla="*/ 1379462 h 3935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76" h="3935096">
                <a:moveTo>
                  <a:pt x="0" y="0"/>
                </a:moveTo>
                <a:lnTo>
                  <a:pt x="3051376" y="0"/>
                </a:lnTo>
                <a:lnTo>
                  <a:pt x="3051376" y="3935096"/>
                </a:lnTo>
                <a:lnTo>
                  <a:pt x="2231841" y="3935096"/>
                </a:lnTo>
                <a:lnTo>
                  <a:pt x="2231841" y="1379462"/>
                </a:lnTo>
                <a:lnTo>
                  <a:pt x="0" y="13794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12F95-EC76-624B-8B59-B8521F9F49E2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4038600" cy="478236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0C0927A-141B-4FB4-9F25-E63A43C7E5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97752" y="4109013"/>
            <a:ext cx="4765875" cy="2748986"/>
          </a:xfrm>
          <a:custGeom>
            <a:avLst/>
            <a:gdLst>
              <a:gd name="connsiteX0" fmla="*/ 3955649 w 4765875"/>
              <a:gd name="connsiteY0" fmla="*/ 0 h 2748986"/>
              <a:gd name="connsiteX1" fmla="*/ 4765875 w 4765875"/>
              <a:gd name="connsiteY1" fmla="*/ 0 h 2748986"/>
              <a:gd name="connsiteX2" fmla="*/ 4765875 w 4765875"/>
              <a:gd name="connsiteY2" fmla="*/ 2748986 h 2748986"/>
              <a:gd name="connsiteX3" fmla="*/ 0 w 4765875"/>
              <a:gd name="connsiteY3" fmla="*/ 2748986 h 2748986"/>
              <a:gd name="connsiteX4" fmla="*/ 0 w 4765875"/>
              <a:gd name="connsiteY4" fmla="*/ 1374493 h 2748986"/>
              <a:gd name="connsiteX5" fmla="*/ 3955649 w 4765875"/>
              <a:gd name="connsiteY5" fmla="*/ 1374493 h 274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5875" h="2748986">
                <a:moveTo>
                  <a:pt x="3955649" y="0"/>
                </a:moveTo>
                <a:lnTo>
                  <a:pt x="4765875" y="0"/>
                </a:lnTo>
                <a:lnTo>
                  <a:pt x="4765875" y="2748986"/>
                </a:lnTo>
                <a:lnTo>
                  <a:pt x="0" y="2748986"/>
                </a:lnTo>
                <a:lnTo>
                  <a:pt x="0" y="1374493"/>
                </a:lnTo>
                <a:lnTo>
                  <a:pt x="3955649" y="13744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6AF0F06-DAE2-4932-9E5E-693994E4A99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623" y="2174691"/>
            <a:ext cx="3051377" cy="46833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39ED25AB-BB2B-4BFD-9972-A84C1A5489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0623" y="0"/>
            <a:ext cx="3051376" cy="200287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7BD194CB-345F-4702-93E8-F59D68B77B0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4763"/>
            <a:ext cx="4038600" cy="192434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7408140-C4C4-4215-AEC3-B2A7CFE4C8D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197752" y="0"/>
            <a:ext cx="1563236" cy="1371601"/>
          </a:xfrm>
          <a:custGeom>
            <a:avLst/>
            <a:gdLst>
              <a:gd name="connsiteX0" fmla="*/ 0 w 1563236"/>
              <a:gd name="connsiteY0" fmla="*/ 0 h 1371601"/>
              <a:gd name="connsiteX1" fmla="*/ 1563236 w 1563236"/>
              <a:gd name="connsiteY1" fmla="*/ 0 h 1371601"/>
              <a:gd name="connsiteX2" fmla="*/ 1563236 w 1563236"/>
              <a:gd name="connsiteY2" fmla="*/ 1371601 h 1371601"/>
              <a:gd name="connsiteX3" fmla="*/ 0 w 1563236"/>
              <a:gd name="connsiteY3" fmla="*/ 1371601 h 1371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236" h="1371601">
                <a:moveTo>
                  <a:pt x="0" y="0"/>
                </a:moveTo>
                <a:lnTo>
                  <a:pt x="1563236" y="0"/>
                </a:lnTo>
                <a:lnTo>
                  <a:pt x="1563236" y="1371601"/>
                </a:lnTo>
                <a:lnTo>
                  <a:pt x="0" y="13716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434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0BB25-5B9D-FD4B-88AE-09048E10EFDB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B1A949-F703-45BA-8E90-77B72F43D1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2023" y="2275523"/>
            <a:ext cx="2380297" cy="360711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7854E9-E1D2-4691-829D-3089E31EF56A}"/>
              </a:ext>
            </a:extLst>
          </p:cNvPr>
          <p:cNvSpPr/>
          <p:nvPr/>
        </p:nvSpPr>
        <p:spPr>
          <a:xfrm>
            <a:off x="6990080" y="0"/>
            <a:ext cx="520192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6F2C91-0074-4362-A7D8-C502E467CE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07275" y="62992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7AFB2F41-4391-4526-A48A-88D8F6E61D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7274" y="210129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2A95110A-E493-437F-BAB1-74BEC8680C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07273" y="357267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B1FC75BD-77C9-460B-B1CD-F94B2A07C3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407272" y="504404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304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97CBD-A141-5046-9FB2-B9C30CBBD711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44315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0A677FB-3FB4-4289-8250-1F9FBC814C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49930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E4E2BA5-9010-4EE0-BF04-1E8CAACE72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58938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63225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F42FD-7BB3-5749-9A8C-06442604B576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3400" y="-1"/>
            <a:ext cx="4038599" cy="695638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35455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42F50-7C92-C044-ADC4-10D9083CE3C2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715000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/>
        </p:nvCxnSpPr>
        <p:spPr>
          <a:xfrm>
            <a:off x="6278880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0502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DE4966D-F909-4001-9FF7-640EC9459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9" y="-1"/>
            <a:ext cx="5715000" cy="6858001"/>
          </a:xfrm>
          <a:custGeom>
            <a:avLst/>
            <a:gdLst>
              <a:gd name="connsiteX0" fmla="*/ 0 w 5715000"/>
              <a:gd name="connsiteY0" fmla="*/ 0 h 6858001"/>
              <a:gd name="connsiteX1" fmla="*/ 5715000 w 5715000"/>
              <a:gd name="connsiteY1" fmla="*/ 0 h 6858001"/>
              <a:gd name="connsiteX2" fmla="*/ 5715000 w 5715000"/>
              <a:gd name="connsiteY2" fmla="*/ 1 h 6858001"/>
              <a:gd name="connsiteX3" fmla="*/ 4218009 w 5715000"/>
              <a:gd name="connsiteY3" fmla="*/ 1 h 6858001"/>
              <a:gd name="connsiteX4" fmla="*/ 4218009 w 5715000"/>
              <a:gd name="connsiteY4" fmla="*/ 358626 h 6858001"/>
              <a:gd name="connsiteX5" fmla="*/ 5356375 w 5715000"/>
              <a:gd name="connsiteY5" fmla="*/ 358626 h 6858001"/>
              <a:gd name="connsiteX6" fmla="*/ 5356375 w 5715000"/>
              <a:gd name="connsiteY6" fmla="*/ 1496594 h 6858001"/>
              <a:gd name="connsiteX7" fmla="*/ 5715000 w 5715000"/>
              <a:gd name="connsiteY7" fmla="*/ 1496594 h 6858001"/>
              <a:gd name="connsiteX8" fmla="*/ 5715000 w 5715000"/>
              <a:gd name="connsiteY8" fmla="*/ 6858001 h 6858001"/>
              <a:gd name="connsiteX9" fmla="*/ 1496991 w 5715000"/>
              <a:gd name="connsiteY9" fmla="*/ 6858001 h 6858001"/>
              <a:gd name="connsiteX10" fmla="*/ 1496991 w 5715000"/>
              <a:gd name="connsiteY10" fmla="*/ 6499376 h 6858001"/>
              <a:gd name="connsiteX11" fmla="*/ 358625 w 5715000"/>
              <a:gd name="connsiteY11" fmla="*/ 6499376 h 6858001"/>
              <a:gd name="connsiteX12" fmla="*/ 358625 w 5715000"/>
              <a:gd name="connsiteY12" fmla="*/ 5361408 h 6858001"/>
              <a:gd name="connsiteX13" fmla="*/ 0 w 5715000"/>
              <a:gd name="connsiteY13" fmla="*/ 53614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715000" h="6858001">
                <a:moveTo>
                  <a:pt x="0" y="0"/>
                </a:moveTo>
                <a:lnTo>
                  <a:pt x="5715000" y="0"/>
                </a:lnTo>
                <a:lnTo>
                  <a:pt x="5715000" y="1"/>
                </a:lnTo>
                <a:lnTo>
                  <a:pt x="4218009" y="1"/>
                </a:lnTo>
                <a:lnTo>
                  <a:pt x="4218009" y="358626"/>
                </a:lnTo>
                <a:lnTo>
                  <a:pt x="5356375" y="358626"/>
                </a:lnTo>
                <a:lnTo>
                  <a:pt x="5356375" y="1496594"/>
                </a:lnTo>
                <a:lnTo>
                  <a:pt x="5715000" y="1496594"/>
                </a:lnTo>
                <a:lnTo>
                  <a:pt x="5715000" y="6858001"/>
                </a:lnTo>
                <a:lnTo>
                  <a:pt x="1496991" y="6858001"/>
                </a:lnTo>
                <a:lnTo>
                  <a:pt x="1496991" y="6499376"/>
                </a:lnTo>
                <a:lnTo>
                  <a:pt x="358625" y="6499376"/>
                </a:lnTo>
                <a:lnTo>
                  <a:pt x="358625" y="5361408"/>
                </a:lnTo>
                <a:lnTo>
                  <a:pt x="0" y="536140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026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4D064-4B87-104F-8E1E-269A315C51F2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/>
        </p:nvCxnSpPr>
        <p:spPr>
          <a:xfrm>
            <a:off x="780906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1109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0" cy="371856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97840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165B9-25FF-EF43-B4E0-CDC005E0F86F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068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080" y="-1"/>
            <a:ext cx="7762240" cy="33528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69001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2581E-D772-534C-ADF1-93776A22BF2F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061DAE14-820B-4EDE-ADED-590FCC60D6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10760" y="3527504"/>
            <a:ext cx="2946400" cy="282884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937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4FC38F-4DD8-4E42-A887-A2C0959958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637712 w 12192000"/>
              <a:gd name="connsiteY1" fmla="*/ 0 h 6858000"/>
              <a:gd name="connsiteX2" fmla="*/ 9637712 w 12192000"/>
              <a:gd name="connsiteY2" fmla="*/ 541338 h 6858000"/>
              <a:gd name="connsiteX3" fmla="*/ 11650662 w 12192000"/>
              <a:gd name="connsiteY3" fmla="*/ 541338 h 6858000"/>
              <a:gd name="connsiteX4" fmla="*/ 11650662 w 12192000"/>
              <a:gd name="connsiteY4" fmla="*/ 2552700 h 6858000"/>
              <a:gd name="connsiteX5" fmla="*/ 12192000 w 12192000"/>
              <a:gd name="connsiteY5" fmla="*/ 2552700 h 6858000"/>
              <a:gd name="connsiteX6" fmla="*/ 12192000 w 12192000"/>
              <a:gd name="connsiteY6" fmla="*/ 6858000 h 6858000"/>
              <a:gd name="connsiteX7" fmla="*/ 2554288 w 12192000"/>
              <a:gd name="connsiteY7" fmla="*/ 6858000 h 6858000"/>
              <a:gd name="connsiteX8" fmla="*/ 2554288 w 12192000"/>
              <a:gd name="connsiteY8" fmla="*/ 6316663 h 6858000"/>
              <a:gd name="connsiteX9" fmla="*/ 541338 w 12192000"/>
              <a:gd name="connsiteY9" fmla="*/ 6316663 h 6858000"/>
              <a:gd name="connsiteX10" fmla="*/ 541338 w 12192000"/>
              <a:gd name="connsiteY10" fmla="*/ 4305300 h 6858000"/>
              <a:gd name="connsiteX11" fmla="*/ 0 w 12192000"/>
              <a:gd name="connsiteY11" fmla="*/ 43053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637712" y="0"/>
                </a:lnTo>
                <a:lnTo>
                  <a:pt x="9637712" y="541338"/>
                </a:lnTo>
                <a:lnTo>
                  <a:pt x="11650662" y="541338"/>
                </a:lnTo>
                <a:lnTo>
                  <a:pt x="11650662" y="2552700"/>
                </a:lnTo>
                <a:lnTo>
                  <a:pt x="12192000" y="2552700"/>
                </a:lnTo>
                <a:lnTo>
                  <a:pt x="12192000" y="6858000"/>
                </a:lnTo>
                <a:lnTo>
                  <a:pt x="2554288" y="6858000"/>
                </a:lnTo>
                <a:lnTo>
                  <a:pt x="2554288" y="6316663"/>
                </a:lnTo>
                <a:lnTo>
                  <a:pt x="541338" y="6316663"/>
                </a:lnTo>
                <a:lnTo>
                  <a:pt x="541338" y="4305300"/>
                </a:lnTo>
                <a:lnTo>
                  <a:pt x="0" y="430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7548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AC823-5469-404F-A4EB-33E071CD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20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E762D-0954-9342-A9E5-C690D346D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EEE12-FC7F-134F-AD38-289F80C97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E2744-1706-E542-A458-E33948351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A0013-F87F-B540-A0FB-0ED4DFD6B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839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879200"/>
          </a:xfrm>
          <a:prstGeom prst="rect">
            <a:avLst/>
          </a:prstGeom>
        </p:spPr>
        <p:txBody>
          <a:bodyPr spcFirstLastPara="1" wrap="square" lIns="91425" tIns="91425" rIns="91425" bIns="126000" anchor="t" anchorCtr="0">
            <a:normAutofit/>
          </a:bodyPr>
          <a:lstStyle>
            <a:lvl1pPr marL="609585" lvl="0" indent="-44025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2133">
                <a:solidFill>
                  <a:schemeClr val="dk1"/>
                </a:solidFill>
              </a:defRPr>
            </a:lvl1pPr>
            <a:lvl2pPr marL="1219170" lvl="1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828754" lvl="2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2438339" lvl="3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3047924" lvl="4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3657509" lvl="5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4267093" lvl="6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4876678" lvl="7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5486263" lvl="8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046611" y="5993156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Google Shape;21;p4"/>
          <p:cNvSpPr txBox="1"/>
          <p:nvPr/>
        </p:nvSpPr>
        <p:spPr>
          <a:xfrm>
            <a:off x="176000" y="6415834"/>
            <a:ext cx="11280000" cy="471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67">
                <a:solidFill>
                  <a:srgbClr val="0B5394"/>
                </a:solidFill>
              </a:rPr>
              <a:t>STONNE: Enabling Cycle-Level Microarchitectural Simulation for DNN Inference Accelerators @ IISWC2021</a:t>
            </a:r>
            <a:endParaRPr sz="1467">
              <a:solidFill>
                <a:srgbClr val="0B53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658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A10DC-06BB-4E3C-A7FF-3C60CA25C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DE476-53A1-42C8-AD86-92EBFE682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r>
              <a:rPr lang="en-US"/>
              <a:t>March 26, 2023</a:t>
            </a:r>
            <a:endParaRPr lang="id-ID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STONNE Tutorial @ASPLOS 2023                                        José L. </a:t>
            </a:r>
            <a:r>
              <a:rPr lang="en-US" err="1"/>
              <a:t>Abellán</a:t>
            </a:r>
            <a:r>
              <a:rPr lang="en-US"/>
              <a:t>| University of Murcia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66097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A10DC-06BB-4E3C-A7FF-3C60CA25C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DE476-53A1-42C8-AD86-92EBFE682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66097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4FC38F-4DD8-4E42-A887-A2C0959958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637712 w 12192000"/>
              <a:gd name="connsiteY1" fmla="*/ 0 h 6858000"/>
              <a:gd name="connsiteX2" fmla="*/ 9637712 w 12192000"/>
              <a:gd name="connsiteY2" fmla="*/ 541338 h 6858000"/>
              <a:gd name="connsiteX3" fmla="*/ 11650662 w 12192000"/>
              <a:gd name="connsiteY3" fmla="*/ 541338 h 6858000"/>
              <a:gd name="connsiteX4" fmla="*/ 11650662 w 12192000"/>
              <a:gd name="connsiteY4" fmla="*/ 2552700 h 6858000"/>
              <a:gd name="connsiteX5" fmla="*/ 12192000 w 12192000"/>
              <a:gd name="connsiteY5" fmla="*/ 2552700 h 6858000"/>
              <a:gd name="connsiteX6" fmla="*/ 12192000 w 12192000"/>
              <a:gd name="connsiteY6" fmla="*/ 6858000 h 6858000"/>
              <a:gd name="connsiteX7" fmla="*/ 2554288 w 12192000"/>
              <a:gd name="connsiteY7" fmla="*/ 6858000 h 6858000"/>
              <a:gd name="connsiteX8" fmla="*/ 2554288 w 12192000"/>
              <a:gd name="connsiteY8" fmla="*/ 6316663 h 6858000"/>
              <a:gd name="connsiteX9" fmla="*/ 541338 w 12192000"/>
              <a:gd name="connsiteY9" fmla="*/ 6316663 h 6858000"/>
              <a:gd name="connsiteX10" fmla="*/ 541338 w 12192000"/>
              <a:gd name="connsiteY10" fmla="*/ 4305300 h 6858000"/>
              <a:gd name="connsiteX11" fmla="*/ 0 w 12192000"/>
              <a:gd name="connsiteY11" fmla="*/ 43053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637712" y="0"/>
                </a:lnTo>
                <a:lnTo>
                  <a:pt x="9637712" y="541338"/>
                </a:lnTo>
                <a:lnTo>
                  <a:pt x="11650662" y="541338"/>
                </a:lnTo>
                <a:lnTo>
                  <a:pt x="11650662" y="2552700"/>
                </a:lnTo>
                <a:lnTo>
                  <a:pt x="12192000" y="2552700"/>
                </a:lnTo>
                <a:lnTo>
                  <a:pt x="12192000" y="6858000"/>
                </a:lnTo>
                <a:lnTo>
                  <a:pt x="2554288" y="6858000"/>
                </a:lnTo>
                <a:lnTo>
                  <a:pt x="2554288" y="6316663"/>
                </a:lnTo>
                <a:lnTo>
                  <a:pt x="541338" y="6316663"/>
                </a:lnTo>
                <a:lnTo>
                  <a:pt x="541338" y="4305300"/>
                </a:lnTo>
                <a:lnTo>
                  <a:pt x="0" y="430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03199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3AF94B2-6829-4C62-A5D6-C39DDB89A0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21233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B80FA72-8AF5-49CF-AAF5-6A053878C197}"/>
              </a:ext>
            </a:extLst>
          </p:cNvPr>
          <p:cNvSpPr/>
          <p:nvPr userDrawn="1"/>
        </p:nvSpPr>
        <p:spPr>
          <a:xfrm>
            <a:off x="0" y="0"/>
            <a:ext cx="12192000" cy="1838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26, 2023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2023                                        José L. </a:t>
            </a:r>
            <a:r>
              <a:rPr lang="en-US" err="1"/>
              <a:t>Abellán</a:t>
            </a:r>
            <a:r>
              <a:rPr lang="en-US"/>
              <a:t> | University of Murcia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37082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700"/>
            <a:ext cx="10515600" cy="658998"/>
          </a:xfrm>
          <a:prstGeom prst="rect">
            <a:avLst/>
          </a:prstGeom>
        </p:spPr>
        <p:txBody>
          <a:bodyPr/>
          <a:lstStyle>
            <a:lvl1pPr>
              <a:defRPr sz="400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r>
              <a:rPr lang="id-ID"/>
              <a:t> </a:t>
            </a: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r>
              <a:rPr lang="en-US"/>
              <a:t>March 26, 2023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STONNE Tutorial @ASPLOS 2023                                        José L. </a:t>
            </a:r>
            <a:r>
              <a:rPr lang="en-US" err="1"/>
              <a:t>Abellán</a:t>
            </a:r>
            <a:r>
              <a:rPr lang="en-US"/>
              <a:t>| University of Murcia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466" y="74137"/>
            <a:ext cx="580138" cy="365125"/>
          </a:xfrm>
          <a:solidFill>
            <a:schemeClr val="tx1"/>
          </a:solidFill>
        </p:spPr>
        <p:txBody>
          <a:bodyPr/>
          <a:lstStyle>
            <a:lvl1pPr>
              <a:defRPr sz="2000">
                <a:solidFill>
                  <a:srgbClr val="FFC000"/>
                </a:solidFill>
              </a:defRPr>
            </a:lvl1pPr>
          </a:lstStyle>
          <a:p>
            <a:fld id="{66460FDD-9629-4AEC-8D26-475411E7BDE6}" type="slidenum">
              <a:rPr lang="id-ID" smtClean="0"/>
              <a:pPr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 userDrawn="1"/>
        </p:nvSpPr>
        <p:spPr>
          <a:xfrm>
            <a:off x="540853" y="6303035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8ED03-F4FA-CB44-87C9-FF98FB3EE6E0}"/>
              </a:ext>
            </a:extLst>
          </p:cNvPr>
          <p:cNvSpPr txBox="1"/>
          <p:nvPr userDrawn="1"/>
        </p:nvSpPr>
        <p:spPr>
          <a:xfrm>
            <a:off x="838200" y="1179798"/>
            <a:ext cx="10991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id-ID" sz="3200">
              <a:latin typeface="+mj-lt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43928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B80FA72-8AF5-49CF-AAF5-6A053878C197}"/>
              </a:ext>
            </a:extLst>
          </p:cNvPr>
          <p:cNvSpPr/>
          <p:nvPr userDrawn="1"/>
        </p:nvSpPr>
        <p:spPr>
          <a:xfrm>
            <a:off x="0" y="0"/>
            <a:ext cx="12192000" cy="1838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37082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700"/>
            <a:ext cx="10515600" cy="658998"/>
          </a:xfrm>
          <a:prstGeom prst="rect">
            <a:avLst/>
          </a:prstGeom>
        </p:spPr>
        <p:txBody>
          <a:bodyPr/>
          <a:lstStyle>
            <a:lvl1pPr>
              <a:defRPr sz="400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r>
              <a:rPr lang="id-ID"/>
              <a:t> </a:t>
            </a: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466" y="74137"/>
            <a:ext cx="580138" cy="365125"/>
          </a:xfrm>
          <a:solidFill>
            <a:schemeClr val="tx1"/>
          </a:solidFill>
        </p:spPr>
        <p:txBody>
          <a:bodyPr/>
          <a:lstStyle>
            <a:lvl1pPr>
              <a:defRPr sz="2000">
                <a:solidFill>
                  <a:srgbClr val="FFC000"/>
                </a:solidFill>
              </a:defRPr>
            </a:lvl1pPr>
          </a:lstStyle>
          <a:p>
            <a:fld id="{66460FDD-9629-4AEC-8D26-475411E7BDE6}" type="slidenum">
              <a:rPr lang="id-ID" smtClean="0"/>
              <a:pPr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 userDrawn="1"/>
        </p:nvSpPr>
        <p:spPr>
          <a:xfrm>
            <a:off x="540853" y="6303035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8ED03-F4FA-CB44-87C9-FF98FB3EE6E0}"/>
              </a:ext>
            </a:extLst>
          </p:cNvPr>
          <p:cNvSpPr txBox="1"/>
          <p:nvPr userDrawn="1"/>
        </p:nvSpPr>
        <p:spPr>
          <a:xfrm>
            <a:off x="838200" y="1179798"/>
            <a:ext cx="10991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id-ID" sz="3200">
              <a:latin typeface="+mj-lt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439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3AF94B2-6829-4C62-A5D6-C39DDB89A0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87318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7525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0628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708821C-4BFB-41BC-AE8B-847A90ECE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236720"/>
            <a:ext cx="12192000" cy="262128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1781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6187440" cy="3119437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51B953C-8DB9-4448-8114-3F651D700F7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7440" y="0"/>
            <a:ext cx="3302000" cy="2097354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C1EF802-59EE-4E51-9A0F-C85A820F8B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87440" y="5195068"/>
            <a:ext cx="3302000" cy="1662932"/>
          </a:xfrm>
        </p:spPr>
        <p:txBody>
          <a:bodyPr/>
          <a:lstStyle/>
          <a:p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16F9A0C4-BF8B-48AE-88C7-2E0D7B4BE6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89440" y="2097354"/>
            <a:ext cx="2682240" cy="3097714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028905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12192000" cy="3654609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02484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4316" y="66817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6809096" y="2118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1869FE4-B348-44DE-B2B1-66DD0D1BFF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33182"/>
            <a:ext cx="3032567" cy="2095018"/>
          </a:xfrm>
        </p:spPr>
        <p:txBody>
          <a:bodyPr/>
          <a:lstStyle/>
          <a:p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CDD46511-05BB-4B94-8E37-5A04B80C98D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32567" y="2545176"/>
            <a:ext cx="3032567" cy="2095018"/>
          </a:xfrm>
        </p:spPr>
        <p:txBody>
          <a:bodyPr/>
          <a:lstStyle/>
          <a:p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7C21DF82-40AC-4A6D-9802-534FA32060B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4626457"/>
            <a:ext cx="3032567" cy="209501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52192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85F8B9A-7563-4D9C-8AC6-00DD16450FD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2251" y="14763"/>
            <a:ext cx="3051376" cy="3935096"/>
          </a:xfrm>
          <a:custGeom>
            <a:avLst/>
            <a:gdLst>
              <a:gd name="connsiteX0" fmla="*/ 0 w 3051376"/>
              <a:gd name="connsiteY0" fmla="*/ 0 h 3935096"/>
              <a:gd name="connsiteX1" fmla="*/ 3051376 w 3051376"/>
              <a:gd name="connsiteY1" fmla="*/ 0 h 3935096"/>
              <a:gd name="connsiteX2" fmla="*/ 3051376 w 3051376"/>
              <a:gd name="connsiteY2" fmla="*/ 3935096 h 3935096"/>
              <a:gd name="connsiteX3" fmla="*/ 2231841 w 3051376"/>
              <a:gd name="connsiteY3" fmla="*/ 3935096 h 3935096"/>
              <a:gd name="connsiteX4" fmla="*/ 2231841 w 3051376"/>
              <a:gd name="connsiteY4" fmla="*/ 1379462 h 3935096"/>
              <a:gd name="connsiteX5" fmla="*/ 0 w 3051376"/>
              <a:gd name="connsiteY5" fmla="*/ 1379462 h 3935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76" h="3935096">
                <a:moveTo>
                  <a:pt x="0" y="0"/>
                </a:moveTo>
                <a:lnTo>
                  <a:pt x="3051376" y="0"/>
                </a:lnTo>
                <a:lnTo>
                  <a:pt x="3051376" y="3935096"/>
                </a:lnTo>
                <a:lnTo>
                  <a:pt x="2231841" y="3935096"/>
                </a:lnTo>
                <a:lnTo>
                  <a:pt x="2231841" y="1379462"/>
                </a:lnTo>
                <a:lnTo>
                  <a:pt x="0" y="13794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4038600" cy="4782369"/>
          </a:xfrm>
        </p:spPr>
        <p:txBody>
          <a:bodyPr/>
          <a:lstStyle/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0C0927A-141B-4FB4-9F25-E63A43C7E5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97752" y="4109013"/>
            <a:ext cx="4765875" cy="2748986"/>
          </a:xfrm>
          <a:custGeom>
            <a:avLst/>
            <a:gdLst>
              <a:gd name="connsiteX0" fmla="*/ 3955649 w 4765875"/>
              <a:gd name="connsiteY0" fmla="*/ 0 h 2748986"/>
              <a:gd name="connsiteX1" fmla="*/ 4765875 w 4765875"/>
              <a:gd name="connsiteY1" fmla="*/ 0 h 2748986"/>
              <a:gd name="connsiteX2" fmla="*/ 4765875 w 4765875"/>
              <a:gd name="connsiteY2" fmla="*/ 2748986 h 2748986"/>
              <a:gd name="connsiteX3" fmla="*/ 0 w 4765875"/>
              <a:gd name="connsiteY3" fmla="*/ 2748986 h 2748986"/>
              <a:gd name="connsiteX4" fmla="*/ 0 w 4765875"/>
              <a:gd name="connsiteY4" fmla="*/ 1374493 h 2748986"/>
              <a:gd name="connsiteX5" fmla="*/ 3955649 w 4765875"/>
              <a:gd name="connsiteY5" fmla="*/ 1374493 h 274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5875" h="2748986">
                <a:moveTo>
                  <a:pt x="3955649" y="0"/>
                </a:moveTo>
                <a:lnTo>
                  <a:pt x="4765875" y="0"/>
                </a:lnTo>
                <a:lnTo>
                  <a:pt x="4765875" y="2748986"/>
                </a:lnTo>
                <a:lnTo>
                  <a:pt x="0" y="2748986"/>
                </a:lnTo>
                <a:lnTo>
                  <a:pt x="0" y="1374493"/>
                </a:lnTo>
                <a:lnTo>
                  <a:pt x="3955649" y="13744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6AF0F06-DAE2-4932-9E5E-693994E4A99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623" y="2174691"/>
            <a:ext cx="3051377" cy="4683309"/>
          </a:xfrm>
        </p:spPr>
        <p:txBody>
          <a:bodyPr/>
          <a:lstStyle/>
          <a:p>
            <a:endParaRPr lang="id-ID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39ED25AB-BB2B-4BFD-9972-A84C1A5489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0623" y="0"/>
            <a:ext cx="3051376" cy="2002878"/>
          </a:xfrm>
        </p:spPr>
        <p:txBody>
          <a:bodyPr/>
          <a:lstStyle/>
          <a:p>
            <a:endParaRPr lang="id-ID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7BD194CB-345F-4702-93E8-F59D68B77B0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4763"/>
            <a:ext cx="4038600" cy="1924343"/>
          </a:xfrm>
        </p:spPr>
        <p:txBody>
          <a:bodyPr/>
          <a:lstStyle/>
          <a:p>
            <a:endParaRPr lang="id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7408140-C4C4-4215-AEC3-B2A7CFE4C8D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197752" y="0"/>
            <a:ext cx="1563236" cy="1371601"/>
          </a:xfrm>
          <a:custGeom>
            <a:avLst/>
            <a:gdLst>
              <a:gd name="connsiteX0" fmla="*/ 0 w 1563236"/>
              <a:gd name="connsiteY0" fmla="*/ 0 h 1371601"/>
              <a:gd name="connsiteX1" fmla="*/ 1563236 w 1563236"/>
              <a:gd name="connsiteY1" fmla="*/ 0 h 1371601"/>
              <a:gd name="connsiteX2" fmla="*/ 1563236 w 1563236"/>
              <a:gd name="connsiteY2" fmla="*/ 1371601 h 1371601"/>
              <a:gd name="connsiteX3" fmla="*/ 0 w 1563236"/>
              <a:gd name="connsiteY3" fmla="*/ 1371601 h 1371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236" h="1371601">
                <a:moveTo>
                  <a:pt x="0" y="0"/>
                </a:moveTo>
                <a:lnTo>
                  <a:pt x="1563236" y="0"/>
                </a:lnTo>
                <a:lnTo>
                  <a:pt x="1563236" y="1371601"/>
                </a:lnTo>
                <a:lnTo>
                  <a:pt x="0" y="13716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40754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B1A949-F703-45BA-8E90-77B72F43D1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2023" y="2275523"/>
            <a:ext cx="2380297" cy="360711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7854E9-E1D2-4691-829D-3089E31EF56A}"/>
              </a:ext>
            </a:extLst>
          </p:cNvPr>
          <p:cNvSpPr/>
          <p:nvPr userDrawn="1"/>
        </p:nvSpPr>
        <p:spPr>
          <a:xfrm>
            <a:off x="6990080" y="0"/>
            <a:ext cx="520192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6F2C91-0074-4362-A7D8-C502E467CE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07275" y="62992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7AFB2F41-4391-4526-A48A-88D8F6E61D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7274" y="210129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2A95110A-E493-437F-BAB1-74BEC8680C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07273" y="357267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B1FC75BD-77C9-460B-B1CD-F94B2A07C3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407272" y="504404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1271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44315" y="249647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0A677FB-3FB4-4289-8250-1F9FBC814C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49930" y="249647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E4E2BA5-9010-4EE0-BF04-1E8CAACE72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58938" y="2496474"/>
            <a:ext cx="2286000" cy="2743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374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 userDrawn="1"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3400" y="-1"/>
            <a:ext cx="4038599" cy="695638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B80FA72-8AF5-49CF-AAF5-6A053878C197}"/>
              </a:ext>
            </a:extLst>
          </p:cNvPr>
          <p:cNvSpPr/>
          <p:nvPr/>
        </p:nvSpPr>
        <p:spPr>
          <a:xfrm>
            <a:off x="0" y="0"/>
            <a:ext cx="12192000" cy="1838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AD15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998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715000" cy="6858001"/>
          </a:xfrm>
        </p:spPr>
        <p:txBody>
          <a:bodyPr/>
          <a:lstStyle/>
          <a:p>
            <a:endParaRPr lang="id-ID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 userDrawn="1"/>
        </p:nvCxnSpPr>
        <p:spPr>
          <a:xfrm>
            <a:off x="6278880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45692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DE4966D-F909-4001-9FF7-640EC9459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9" y="-1"/>
            <a:ext cx="5715000" cy="6858001"/>
          </a:xfrm>
          <a:custGeom>
            <a:avLst/>
            <a:gdLst>
              <a:gd name="connsiteX0" fmla="*/ 0 w 5715000"/>
              <a:gd name="connsiteY0" fmla="*/ 0 h 6858001"/>
              <a:gd name="connsiteX1" fmla="*/ 5715000 w 5715000"/>
              <a:gd name="connsiteY1" fmla="*/ 0 h 6858001"/>
              <a:gd name="connsiteX2" fmla="*/ 5715000 w 5715000"/>
              <a:gd name="connsiteY2" fmla="*/ 1 h 6858001"/>
              <a:gd name="connsiteX3" fmla="*/ 4218009 w 5715000"/>
              <a:gd name="connsiteY3" fmla="*/ 1 h 6858001"/>
              <a:gd name="connsiteX4" fmla="*/ 4218009 w 5715000"/>
              <a:gd name="connsiteY4" fmla="*/ 358626 h 6858001"/>
              <a:gd name="connsiteX5" fmla="*/ 5356375 w 5715000"/>
              <a:gd name="connsiteY5" fmla="*/ 358626 h 6858001"/>
              <a:gd name="connsiteX6" fmla="*/ 5356375 w 5715000"/>
              <a:gd name="connsiteY6" fmla="*/ 1496594 h 6858001"/>
              <a:gd name="connsiteX7" fmla="*/ 5715000 w 5715000"/>
              <a:gd name="connsiteY7" fmla="*/ 1496594 h 6858001"/>
              <a:gd name="connsiteX8" fmla="*/ 5715000 w 5715000"/>
              <a:gd name="connsiteY8" fmla="*/ 6858001 h 6858001"/>
              <a:gd name="connsiteX9" fmla="*/ 1496991 w 5715000"/>
              <a:gd name="connsiteY9" fmla="*/ 6858001 h 6858001"/>
              <a:gd name="connsiteX10" fmla="*/ 1496991 w 5715000"/>
              <a:gd name="connsiteY10" fmla="*/ 6499376 h 6858001"/>
              <a:gd name="connsiteX11" fmla="*/ 358625 w 5715000"/>
              <a:gd name="connsiteY11" fmla="*/ 6499376 h 6858001"/>
              <a:gd name="connsiteX12" fmla="*/ 358625 w 5715000"/>
              <a:gd name="connsiteY12" fmla="*/ 5361408 h 6858001"/>
              <a:gd name="connsiteX13" fmla="*/ 0 w 5715000"/>
              <a:gd name="connsiteY13" fmla="*/ 53614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715000" h="6858001">
                <a:moveTo>
                  <a:pt x="0" y="0"/>
                </a:moveTo>
                <a:lnTo>
                  <a:pt x="5715000" y="0"/>
                </a:lnTo>
                <a:lnTo>
                  <a:pt x="5715000" y="1"/>
                </a:lnTo>
                <a:lnTo>
                  <a:pt x="4218009" y="1"/>
                </a:lnTo>
                <a:lnTo>
                  <a:pt x="4218009" y="358626"/>
                </a:lnTo>
                <a:lnTo>
                  <a:pt x="5356375" y="358626"/>
                </a:lnTo>
                <a:lnTo>
                  <a:pt x="5356375" y="1496594"/>
                </a:lnTo>
                <a:lnTo>
                  <a:pt x="5715000" y="1496594"/>
                </a:lnTo>
                <a:lnTo>
                  <a:pt x="5715000" y="6858001"/>
                </a:lnTo>
                <a:lnTo>
                  <a:pt x="1496991" y="6858001"/>
                </a:lnTo>
                <a:lnTo>
                  <a:pt x="1496991" y="6499376"/>
                </a:lnTo>
                <a:lnTo>
                  <a:pt x="358625" y="6499376"/>
                </a:lnTo>
                <a:lnTo>
                  <a:pt x="358625" y="5361408"/>
                </a:lnTo>
                <a:lnTo>
                  <a:pt x="0" y="536140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026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 userDrawn="1"/>
        </p:nvCxnSpPr>
        <p:spPr>
          <a:xfrm>
            <a:off x="780906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8133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0" cy="3718561"/>
          </a:xfrm>
        </p:spPr>
        <p:txBody>
          <a:bodyPr/>
          <a:lstStyle/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97840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640849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080" y="-1"/>
            <a:ext cx="7762240" cy="3352801"/>
          </a:xfrm>
        </p:spPr>
        <p:txBody>
          <a:bodyPr/>
          <a:lstStyle/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69001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061DAE14-820B-4EDE-ADED-590FCC60D6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10760" y="3527504"/>
            <a:ext cx="2946400" cy="2828846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707561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14398" y="6272786"/>
            <a:ext cx="8639332" cy="365125"/>
          </a:xfrm>
        </p:spPr>
        <p:txBody>
          <a:bodyPr/>
          <a:lstStyle>
            <a:lvl1pPr>
              <a:defRPr>
                <a:solidFill>
                  <a:srgbClr val="0000C7"/>
                </a:solidFill>
              </a:defRPr>
            </a:lvl1pPr>
          </a:lstStyle>
          <a:p>
            <a:pPr algn="l"/>
            <a:r>
              <a:rPr lang="en-US"/>
              <a:t>STONNE Tutorial @ASPLOS 2022                                        Tushar Krishna | Georgia Institute of Technology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36526"/>
            <a:ext cx="10363200" cy="70395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143000"/>
            <a:ext cx="10363200" cy="5029200"/>
          </a:xfrm>
        </p:spPr>
        <p:txBody>
          <a:bodyPr/>
          <a:lstStyle>
            <a:lvl2pPr>
              <a:defRPr>
                <a:solidFill>
                  <a:srgbClr val="0000C7"/>
                </a:solidFill>
              </a:defRPr>
            </a:lvl2pPr>
            <a:lvl4pPr>
              <a:defRPr>
                <a:solidFill>
                  <a:srgbClr val="0000C7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564615" y="6314568"/>
            <a:ext cx="1448757" cy="365125"/>
          </a:xfrm>
        </p:spPr>
        <p:txBody>
          <a:bodyPr/>
          <a:lstStyle>
            <a:lvl1pPr>
              <a:defRPr>
                <a:solidFill>
                  <a:srgbClr val="0000C7"/>
                </a:solidFill>
              </a:defRPr>
            </a:lvl1pPr>
          </a:lstStyle>
          <a:p>
            <a:r>
              <a:rPr lang="en-US"/>
              <a:t>March 1,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969830" y="6329936"/>
            <a:ext cx="2743200" cy="365125"/>
          </a:xfrm>
        </p:spPr>
        <p:txBody>
          <a:bodyPr/>
          <a:lstStyle>
            <a:lvl1pPr>
              <a:defRPr sz="1400">
                <a:solidFill>
                  <a:srgbClr val="002060"/>
                </a:solidFill>
              </a:defRPr>
            </a:lvl1pPr>
          </a:lstStyle>
          <a:p>
            <a:fld id="{6F8C6899-B7E0-724F-AFA7-9CBD82D6A3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8128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8014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6536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1, 2022</a:t>
            </a:r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96593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A10DC-06BB-4E3C-A7FF-3C60CA25C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DE476-53A1-42C8-AD86-92EBFE682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fld id="{31B9711D-850A-864A-A875-C60CE6BDB7CD}" type="datetime4">
              <a:rPr lang="en-US" smtClean="0"/>
              <a:t>March 26, 2023</a:t>
            </a:fld>
            <a:endParaRPr lang="en-US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</p:spTree>
    <p:extLst>
      <p:ext uri="{BB962C8B-B14F-4D97-AF65-F5344CB8AC3E}">
        <p14:creationId xmlns:p14="http://schemas.microsoft.com/office/powerpoint/2010/main" val="336776501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4FC38F-4DD8-4E42-A887-A2C0959958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9637712 w 12192000"/>
              <a:gd name="connsiteY1" fmla="*/ 0 h 6858000"/>
              <a:gd name="connsiteX2" fmla="*/ 9637712 w 12192000"/>
              <a:gd name="connsiteY2" fmla="*/ 541338 h 6858000"/>
              <a:gd name="connsiteX3" fmla="*/ 11650662 w 12192000"/>
              <a:gd name="connsiteY3" fmla="*/ 541338 h 6858000"/>
              <a:gd name="connsiteX4" fmla="*/ 11650662 w 12192000"/>
              <a:gd name="connsiteY4" fmla="*/ 2552700 h 6858000"/>
              <a:gd name="connsiteX5" fmla="*/ 12192000 w 12192000"/>
              <a:gd name="connsiteY5" fmla="*/ 2552700 h 6858000"/>
              <a:gd name="connsiteX6" fmla="*/ 12192000 w 12192000"/>
              <a:gd name="connsiteY6" fmla="*/ 6858000 h 6858000"/>
              <a:gd name="connsiteX7" fmla="*/ 2554288 w 12192000"/>
              <a:gd name="connsiteY7" fmla="*/ 6858000 h 6858000"/>
              <a:gd name="connsiteX8" fmla="*/ 2554288 w 12192000"/>
              <a:gd name="connsiteY8" fmla="*/ 6316663 h 6858000"/>
              <a:gd name="connsiteX9" fmla="*/ 541338 w 12192000"/>
              <a:gd name="connsiteY9" fmla="*/ 6316663 h 6858000"/>
              <a:gd name="connsiteX10" fmla="*/ 541338 w 12192000"/>
              <a:gd name="connsiteY10" fmla="*/ 4305300 h 6858000"/>
              <a:gd name="connsiteX11" fmla="*/ 0 w 12192000"/>
              <a:gd name="connsiteY11" fmla="*/ 43053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9637712" y="0"/>
                </a:lnTo>
                <a:lnTo>
                  <a:pt x="9637712" y="541338"/>
                </a:lnTo>
                <a:lnTo>
                  <a:pt x="11650662" y="541338"/>
                </a:lnTo>
                <a:lnTo>
                  <a:pt x="11650662" y="2552700"/>
                </a:lnTo>
                <a:lnTo>
                  <a:pt x="12192000" y="2552700"/>
                </a:lnTo>
                <a:lnTo>
                  <a:pt x="12192000" y="6858000"/>
                </a:lnTo>
                <a:lnTo>
                  <a:pt x="2554288" y="6858000"/>
                </a:lnTo>
                <a:lnTo>
                  <a:pt x="2554288" y="6316663"/>
                </a:lnTo>
                <a:lnTo>
                  <a:pt x="541338" y="6316663"/>
                </a:lnTo>
                <a:lnTo>
                  <a:pt x="541338" y="4305300"/>
                </a:lnTo>
                <a:lnTo>
                  <a:pt x="0" y="430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754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700"/>
            <a:ext cx="8160834" cy="658998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err="1"/>
              <a:t>March</a:t>
            </a:r>
            <a:r>
              <a:rPr lang="es-ES"/>
              <a:t> 1</a:t>
            </a:r>
            <a:r>
              <a:rPr lang="es-ES" baseline="30000"/>
              <a:t>st</a:t>
            </a:r>
            <a:r>
              <a:rPr lang="es-ES"/>
              <a:t>, 2022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466" y="74137"/>
            <a:ext cx="580138" cy="365125"/>
          </a:xfrm>
          <a:solidFill>
            <a:schemeClr val="tx1"/>
          </a:solidFill>
        </p:spPr>
        <p:txBody>
          <a:bodyPr/>
          <a:lstStyle>
            <a:lvl1pPr>
              <a:defRPr sz="2000">
                <a:solidFill>
                  <a:srgbClr val="EAD151"/>
                </a:solidFill>
              </a:defRPr>
            </a:lvl1pPr>
          </a:lstStyle>
          <a:p>
            <a:fld id="{A7EF45D5-C091-2E4F-8430-35B0416CC0E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/>
        </p:nvSpPr>
        <p:spPr>
          <a:xfrm>
            <a:off x="540853" y="6303035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8ED03-F4FA-CB44-87C9-FF98FB3EE6E0}"/>
              </a:ext>
            </a:extLst>
          </p:cNvPr>
          <p:cNvSpPr txBox="1"/>
          <p:nvPr/>
        </p:nvSpPr>
        <p:spPr>
          <a:xfrm>
            <a:off x="838200" y="1179798"/>
            <a:ext cx="10991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id-ID" sz="3200">
              <a:latin typeface="+mj-lt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677636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3AF94B2-6829-4C62-A5D6-C39DDB89A0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873184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B80FA72-8AF5-49CF-AAF5-6A053878C197}"/>
              </a:ext>
            </a:extLst>
          </p:cNvPr>
          <p:cNvSpPr/>
          <p:nvPr/>
        </p:nvSpPr>
        <p:spPr>
          <a:xfrm>
            <a:off x="0" y="0"/>
            <a:ext cx="12192000" cy="1838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AD15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BFEB-7818-C849-8CBA-86F73FC8C39A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998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700"/>
            <a:ext cx="8160834" cy="658998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fld id="{F67789FC-1B75-9941-BC02-839E27993070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7475054" cy="365125"/>
          </a:xfrm>
        </p:spPr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466" y="74137"/>
            <a:ext cx="580138" cy="365125"/>
          </a:xfrm>
          <a:solidFill>
            <a:schemeClr val="tx1"/>
          </a:solidFill>
        </p:spPr>
        <p:txBody>
          <a:bodyPr/>
          <a:lstStyle>
            <a:lvl1pPr>
              <a:defRPr sz="2000">
                <a:solidFill>
                  <a:srgbClr val="EAD151"/>
                </a:solidFill>
              </a:defRPr>
            </a:lvl1pPr>
          </a:lstStyle>
          <a:p>
            <a:fld id="{A7EF45D5-C091-2E4F-8430-35B0416CC0E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/>
        </p:nvSpPr>
        <p:spPr>
          <a:xfrm>
            <a:off x="540853" y="6303035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8ED03-F4FA-CB44-87C9-FF98FB3EE6E0}"/>
              </a:ext>
            </a:extLst>
          </p:cNvPr>
          <p:cNvSpPr txBox="1"/>
          <p:nvPr/>
        </p:nvSpPr>
        <p:spPr>
          <a:xfrm>
            <a:off x="838200" y="1179798"/>
            <a:ext cx="10991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id-ID" sz="3200">
              <a:latin typeface="+mj-lt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67763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97EB-FC97-9449-BA68-C2D1F515F005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417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DB98F-BC2D-5C4E-8768-DC9D7CBC71AE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269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850D2-4AE4-3E44-A0B2-483505834F22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708821C-4BFB-41BC-AE8B-847A90ECE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236720"/>
            <a:ext cx="12192000" cy="200505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45270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2DC09-9671-8E46-9C26-F8B1EB0E8362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6187440" cy="31194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51B953C-8DB9-4448-8114-3F651D700F7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7440" y="0"/>
            <a:ext cx="3302000" cy="209735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C1EF802-59EE-4E51-9A0F-C85A820F8B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87440" y="5195068"/>
            <a:ext cx="3302000" cy="166293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16F9A0C4-BF8B-48AE-88C7-2E0D7B4BE6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89440" y="2097354"/>
            <a:ext cx="2682240" cy="309771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257371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073F5-3CA7-5E42-9408-262B995C1067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12192000" cy="36546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61835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4316" y="66817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7DD90-3335-7E4D-B137-7B6F68E9F7EE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6809096" y="2118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1869FE4-B348-44DE-B2B1-66DD0D1BFF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33182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CDD46511-05BB-4B94-8E37-5A04B80C98D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32567" y="2545176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7C21DF82-40AC-4A6D-9802-534FA32060B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4626457"/>
            <a:ext cx="3032567" cy="209501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945762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85F8B9A-7563-4D9C-8AC6-00DD16450FD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912251" y="14763"/>
            <a:ext cx="3051376" cy="3935096"/>
          </a:xfrm>
          <a:custGeom>
            <a:avLst/>
            <a:gdLst>
              <a:gd name="connsiteX0" fmla="*/ 0 w 3051376"/>
              <a:gd name="connsiteY0" fmla="*/ 0 h 3935096"/>
              <a:gd name="connsiteX1" fmla="*/ 3051376 w 3051376"/>
              <a:gd name="connsiteY1" fmla="*/ 0 h 3935096"/>
              <a:gd name="connsiteX2" fmla="*/ 3051376 w 3051376"/>
              <a:gd name="connsiteY2" fmla="*/ 3935096 h 3935096"/>
              <a:gd name="connsiteX3" fmla="*/ 2231841 w 3051376"/>
              <a:gd name="connsiteY3" fmla="*/ 3935096 h 3935096"/>
              <a:gd name="connsiteX4" fmla="*/ 2231841 w 3051376"/>
              <a:gd name="connsiteY4" fmla="*/ 1379462 h 3935096"/>
              <a:gd name="connsiteX5" fmla="*/ 0 w 3051376"/>
              <a:gd name="connsiteY5" fmla="*/ 1379462 h 3935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76" h="3935096">
                <a:moveTo>
                  <a:pt x="0" y="0"/>
                </a:moveTo>
                <a:lnTo>
                  <a:pt x="3051376" y="0"/>
                </a:lnTo>
                <a:lnTo>
                  <a:pt x="3051376" y="3935096"/>
                </a:lnTo>
                <a:lnTo>
                  <a:pt x="2231841" y="3935096"/>
                </a:lnTo>
                <a:lnTo>
                  <a:pt x="2231841" y="1379462"/>
                </a:lnTo>
                <a:lnTo>
                  <a:pt x="0" y="13794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2B93-B970-704D-8771-A3333E530369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4038600" cy="478236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0C0927A-141B-4FB4-9F25-E63A43C7E5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97752" y="4109013"/>
            <a:ext cx="4765875" cy="2748986"/>
          </a:xfrm>
          <a:custGeom>
            <a:avLst/>
            <a:gdLst>
              <a:gd name="connsiteX0" fmla="*/ 3955649 w 4765875"/>
              <a:gd name="connsiteY0" fmla="*/ 0 h 2748986"/>
              <a:gd name="connsiteX1" fmla="*/ 4765875 w 4765875"/>
              <a:gd name="connsiteY1" fmla="*/ 0 h 2748986"/>
              <a:gd name="connsiteX2" fmla="*/ 4765875 w 4765875"/>
              <a:gd name="connsiteY2" fmla="*/ 2748986 h 2748986"/>
              <a:gd name="connsiteX3" fmla="*/ 0 w 4765875"/>
              <a:gd name="connsiteY3" fmla="*/ 2748986 h 2748986"/>
              <a:gd name="connsiteX4" fmla="*/ 0 w 4765875"/>
              <a:gd name="connsiteY4" fmla="*/ 1374493 h 2748986"/>
              <a:gd name="connsiteX5" fmla="*/ 3955649 w 4765875"/>
              <a:gd name="connsiteY5" fmla="*/ 1374493 h 274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5875" h="2748986">
                <a:moveTo>
                  <a:pt x="3955649" y="0"/>
                </a:moveTo>
                <a:lnTo>
                  <a:pt x="4765875" y="0"/>
                </a:lnTo>
                <a:lnTo>
                  <a:pt x="4765875" y="2748986"/>
                </a:lnTo>
                <a:lnTo>
                  <a:pt x="0" y="2748986"/>
                </a:lnTo>
                <a:lnTo>
                  <a:pt x="0" y="1374493"/>
                </a:lnTo>
                <a:lnTo>
                  <a:pt x="3955649" y="13744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6AF0F06-DAE2-4932-9E5E-693994E4A99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0623" y="2174691"/>
            <a:ext cx="3051377" cy="46833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39ED25AB-BB2B-4BFD-9972-A84C1A5489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0623" y="0"/>
            <a:ext cx="3051376" cy="200287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7BD194CB-345F-4702-93E8-F59D68B77B0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4763"/>
            <a:ext cx="4038600" cy="192434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7408140-C4C4-4215-AEC3-B2A7CFE4C8D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197752" y="0"/>
            <a:ext cx="1563236" cy="1371601"/>
          </a:xfrm>
          <a:custGeom>
            <a:avLst/>
            <a:gdLst>
              <a:gd name="connsiteX0" fmla="*/ 0 w 1563236"/>
              <a:gd name="connsiteY0" fmla="*/ 0 h 1371601"/>
              <a:gd name="connsiteX1" fmla="*/ 1563236 w 1563236"/>
              <a:gd name="connsiteY1" fmla="*/ 0 h 1371601"/>
              <a:gd name="connsiteX2" fmla="*/ 1563236 w 1563236"/>
              <a:gd name="connsiteY2" fmla="*/ 1371601 h 1371601"/>
              <a:gd name="connsiteX3" fmla="*/ 0 w 1563236"/>
              <a:gd name="connsiteY3" fmla="*/ 1371601 h 1371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236" h="1371601">
                <a:moveTo>
                  <a:pt x="0" y="0"/>
                </a:moveTo>
                <a:lnTo>
                  <a:pt x="1563236" y="0"/>
                </a:lnTo>
                <a:lnTo>
                  <a:pt x="1563236" y="1371601"/>
                </a:lnTo>
                <a:lnTo>
                  <a:pt x="0" y="13716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4344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417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101F-1C95-404B-9A5D-A9C64D1B4FA9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B1A949-F703-45BA-8E90-77B72F43D1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2023" y="2275523"/>
            <a:ext cx="2380297" cy="360711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7854E9-E1D2-4691-829D-3089E31EF56A}"/>
              </a:ext>
            </a:extLst>
          </p:cNvPr>
          <p:cNvSpPr/>
          <p:nvPr/>
        </p:nvSpPr>
        <p:spPr>
          <a:xfrm>
            <a:off x="6990080" y="0"/>
            <a:ext cx="520192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6F2C91-0074-4362-A7D8-C502E467CE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07275" y="62992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7AFB2F41-4391-4526-A48A-88D8F6E61D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7274" y="210129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2A95110A-E493-437F-BAB1-74BEC8680C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07273" y="3572670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B1FC75BD-77C9-460B-B1CD-F94B2A07C3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407272" y="5044045"/>
            <a:ext cx="1154431" cy="115443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304233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16D8-0286-2945-BEB6-B8AFFC9B5701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44315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0A677FB-3FB4-4289-8250-1F9FBC814C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49930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E4E2BA5-9010-4EE0-BF04-1E8CAACE72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58938" y="2496474"/>
            <a:ext cx="2286000" cy="2743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6322511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732E-3F20-9949-93EF-184B75F08F4F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74B9864-89AB-42E0-8935-9AAECA6EE6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3400" y="-1"/>
            <a:ext cx="4038599" cy="695638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3545586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FD86D-1669-D249-A642-BD39D316F688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715000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/>
        </p:nvCxnSpPr>
        <p:spPr>
          <a:xfrm>
            <a:off x="6278880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05022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DE4966D-F909-4001-9FF7-640EC9459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9" y="-1"/>
            <a:ext cx="5715000" cy="6858001"/>
          </a:xfrm>
          <a:custGeom>
            <a:avLst/>
            <a:gdLst>
              <a:gd name="connsiteX0" fmla="*/ 0 w 5715000"/>
              <a:gd name="connsiteY0" fmla="*/ 0 h 6858001"/>
              <a:gd name="connsiteX1" fmla="*/ 5715000 w 5715000"/>
              <a:gd name="connsiteY1" fmla="*/ 0 h 6858001"/>
              <a:gd name="connsiteX2" fmla="*/ 5715000 w 5715000"/>
              <a:gd name="connsiteY2" fmla="*/ 1 h 6858001"/>
              <a:gd name="connsiteX3" fmla="*/ 4218009 w 5715000"/>
              <a:gd name="connsiteY3" fmla="*/ 1 h 6858001"/>
              <a:gd name="connsiteX4" fmla="*/ 4218009 w 5715000"/>
              <a:gd name="connsiteY4" fmla="*/ 358626 h 6858001"/>
              <a:gd name="connsiteX5" fmla="*/ 5356375 w 5715000"/>
              <a:gd name="connsiteY5" fmla="*/ 358626 h 6858001"/>
              <a:gd name="connsiteX6" fmla="*/ 5356375 w 5715000"/>
              <a:gd name="connsiteY6" fmla="*/ 1496594 h 6858001"/>
              <a:gd name="connsiteX7" fmla="*/ 5715000 w 5715000"/>
              <a:gd name="connsiteY7" fmla="*/ 1496594 h 6858001"/>
              <a:gd name="connsiteX8" fmla="*/ 5715000 w 5715000"/>
              <a:gd name="connsiteY8" fmla="*/ 6858001 h 6858001"/>
              <a:gd name="connsiteX9" fmla="*/ 1496991 w 5715000"/>
              <a:gd name="connsiteY9" fmla="*/ 6858001 h 6858001"/>
              <a:gd name="connsiteX10" fmla="*/ 1496991 w 5715000"/>
              <a:gd name="connsiteY10" fmla="*/ 6499376 h 6858001"/>
              <a:gd name="connsiteX11" fmla="*/ 358625 w 5715000"/>
              <a:gd name="connsiteY11" fmla="*/ 6499376 h 6858001"/>
              <a:gd name="connsiteX12" fmla="*/ 358625 w 5715000"/>
              <a:gd name="connsiteY12" fmla="*/ 5361408 h 6858001"/>
              <a:gd name="connsiteX13" fmla="*/ 0 w 5715000"/>
              <a:gd name="connsiteY13" fmla="*/ 53614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715000" h="6858001">
                <a:moveTo>
                  <a:pt x="0" y="0"/>
                </a:moveTo>
                <a:lnTo>
                  <a:pt x="5715000" y="0"/>
                </a:lnTo>
                <a:lnTo>
                  <a:pt x="5715000" y="1"/>
                </a:lnTo>
                <a:lnTo>
                  <a:pt x="4218009" y="1"/>
                </a:lnTo>
                <a:lnTo>
                  <a:pt x="4218009" y="358626"/>
                </a:lnTo>
                <a:lnTo>
                  <a:pt x="5356375" y="358626"/>
                </a:lnTo>
                <a:lnTo>
                  <a:pt x="5356375" y="1496594"/>
                </a:lnTo>
                <a:lnTo>
                  <a:pt x="5715000" y="1496594"/>
                </a:lnTo>
                <a:lnTo>
                  <a:pt x="5715000" y="6858001"/>
                </a:lnTo>
                <a:lnTo>
                  <a:pt x="1496991" y="6858001"/>
                </a:lnTo>
                <a:lnTo>
                  <a:pt x="1496991" y="6499376"/>
                </a:lnTo>
                <a:lnTo>
                  <a:pt x="358625" y="6499376"/>
                </a:lnTo>
                <a:lnTo>
                  <a:pt x="358625" y="5361408"/>
                </a:lnTo>
                <a:lnTo>
                  <a:pt x="0" y="536140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026" y="77622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5AC92-5CD1-EA4A-995B-2ED438CA1BD7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3CD6D1-8239-4300-914F-60A042049A76}"/>
              </a:ext>
            </a:extLst>
          </p:cNvPr>
          <p:cNvCxnSpPr/>
          <p:nvPr/>
        </p:nvCxnSpPr>
        <p:spPr>
          <a:xfrm>
            <a:off x="780906" y="249936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11099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0" cy="371856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97840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F4579-1B6E-8144-85DE-0CFBA8513414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0683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67E3A20-29F3-44A6-B911-7EA63B97F1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080" y="-1"/>
            <a:ext cx="7762240" cy="33528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690018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513EE-3B9B-6941-880F-44B59052A588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061DAE14-820B-4EDE-ADED-590FCC60D6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10760" y="3527504"/>
            <a:ext cx="2946400" cy="282884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93748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AC823-5469-404F-A4EB-33E071CD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E762D-0954-9342-A9E5-C690D346D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EEE12-FC7F-134F-AD38-289F80C97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C4590-8C8F-EA43-8F0E-4DABE62F8697}" type="datetime4">
              <a:rPr lang="en-US" smtClean="0"/>
              <a:t>March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E2744-1706-E542-A458-E33948351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A0013-F87F-B540-A0FB-0ED4DFD6B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83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708821C-4BFB-41BC-AE8B-847A90ECEC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236720"/>
            <a:ext cx="12192000" cy="200505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452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6699"/>
            <a:ext cx="534924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id-ID"/>
            </a:br>
            <a:r>
              <a:rPr lang="en-US"/>
              <a:t>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B11BA-6A36-49C2-8E33-E6981D6E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AB82-17CE-214C-8519-305147239459}" type="datetime4">
              <a:rPr lang="en-US" smtClean="0"/>
              <a:t>March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A6167-A6B0-4316-B3EC-1ED9DC50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77C89-8426-4117-A6AC-A91BB4A82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/>
          <p:nvPr/>
        </p:nvCxnSpPr>
        <p:spPr>
          <a:xfrm>
            <a:off x="982980" y="1706880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A98E279-3D83-4752-AC09-74B9F0B88B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75631"/>
            <a:ext cx="6187440" cy="31194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51B953C-8DB9-4448-8114-3F651D700F7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7440" y="0"/>
            <a:ext cx="3302000" cy="209735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C1EF802-59EE-4E51-9A0F-C85A820F8B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87440" y="5195068"/>
            <a:ext cx="3302000" cy="166293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16F9A0C4-BF8B-48AE-88C7-2E0D7B4BE6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89440" y="2097354"/>
            <a:ext cx="2682240" cy="309771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2573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0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E08F-724E-463E-A003-C0C06B0B3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485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C14AB-1C03-4603-B0A6-B56A8E0A8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71800" y="6386733"/>
            <a:ext cx="5559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EA8A2-0271-449E-87E6-D7D253412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84564" y="6356350"/>
            <a:ext cx="669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 txBox="1">
            <a:spLocks/>
          </p:cNvSpPr>
          <p:nvPr/>
        </p:nvSpPr>
        <p:spPr>
          <a:xfrm>
            <a:off x="838200" y="256700"/>
            <a:ext cx="8160834" cy="6589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/>
        </p:nvSpPr>
        <p:spPr>
          <a:xfrm>
            <a:off x="540853" y="6261192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41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87" r:id="rId3"/>
    <p:sldLayoutId id="2147483664" r:id="rId4"/>
    <p:sldLayoutId id="2147483685" r:id="rId5"/>
    <p:sldLayoutId id="2147483682" r:id="rId6"/>
    <p:sldLayoutId id="2147483684" r:id="rId7"/>
    <p:sldLayoutId id="2147483668" r:id="rId8"/>
    <p:sldLayoutId id="2147483683" r:id="rId9"/>
    <p:sldLayoutId id="2147483690" r:id="rId10"/>
    <p:sldLayoutId id="2147483691" r:id="rId11"/>
    <p:sldLayoutId id="2147483692" r:id="rId12"/>
    <p:sldLayoutId id="214748369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E08F-724E-463E-A003-C0C06B0B3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817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March 1, 2022</a:t>
            </a:r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C14AB-1C03-4603-B0A6-B56A8E0A8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53460" y="6356350"/>
            <a:ext cx="62195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STONNE Tutorial @ASPLOS 2022                                        Tushar Krishna | Georgia Institute of Technology</a:t>
            </a: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EA8A2-0271-449E-87E6-D7D253412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74629" y="6356350"/>
            <a:ext cx="20791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60FDD-9629-4AEC-8D26-475411E7BDE6}" type="slidenum">
              <a:rPr lang="id-ID" smtClean="0"/>
              <a:t>‹#›</a:t>
            </a:fld>
            <a:endParaRPr lang="id-ID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 txBox="1">
            <a:spLocks/>
          </p:cNvSpPr>
          <p:nvPr userDrawn="1"/>
        </p:nvSpPr>
        <p:spPr>
          <a:xfrm>
            <a:off x="838200" y="256700"/>
            <a:ext cx="8160834" cy="6589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 userDrawn="1"/>
        </p:nvSpPr>
        <p:spPr>
          <a:xfrm>
            <a:off x="540853" y="6303035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 userDrawn="1"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982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649" r:id="rId2"/>
    <p:sldLayoutId id="2147483650" r:id="rId3"/>
    <p:sldLayoutId id="2147483700" r:id="rId4"/>
    <p:sldLayoutId id="2147483716" r:id="rId5"/>
    <p:sldLayoutId id="2147483717" r:id="rId6"/>
    <p:sldLayoutId id="2147483651" r:id="rId7"/>
    <p:sldLayoutId id="2147483652" r:id="rId8"/>
    <p:sldLayoutId id="2147483703" r:id="rId9"/>
    <p:sldLayoutId id="2147483701" r:id="rId10"/>
    <p:sldLayoutId id="2147483699" r:id="rId11"/>
    <p:sldLayoutId id="2147483659" r:id="rId12"/>
    <p:sldLayoutId id="2147483694" r:id="rId13"/>
    <p:sldLayoutId id="2147483697" r:id="rId14"/>
    <p:sldLayoutId id="2147483695" r:id="rId15"/>
    <p:sldLayoutId id="2147483655" r:id="rId16"/>
    <p:sldLayoutId id="2147483656" r:id="rId17"/>
    <p:sldLayoutId id="2147483658" r:id="rId18"/>
    <p:sldLayoutId id="2147483653" r:id="rId19"/>
    <p:sldLayoutId id="2147483657" r:id="rId20"/>
    <p:sldLayoutId id="2147483654" r:id="rId21"/>
    <p:sldLayoutId id="2147483696" r:id="rId22"/>
    <p:sldLayoutId id="2147483704" r:id="rId23"/>
    <p:sldLayoutId id="2147483705" r:id="rId24"/>
    <p:sldLayoutId id="2147483706" r:id="rId25"/>
    <p:sldLayoutId id="2147483707" r:id="rId2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0E07C-B2A5-4876-BCB9-C7F7BC9CD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37968"/>
            <a:ext cx="10515600" cy="5138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E08F-724E-463E-A003-C0C06B0B3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485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320FA-2164-1441-AABE-74B241989D5C}" type="datetime4">
              <a:rPr lang="en-US" smtClean="0"/>
              <a:t>March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C14AB-1C03-4603-B0A6-B56A8E0A8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71800" y="6386733"/>
            <a:ext cx="5559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ASPLOS 2022, Tutorial: STONNE:A Simulation Tool for Neural Network Engines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EA8A2-0271-449E-87E6-D7D253412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84564" y="6356350"/>
            <a:ext cx="669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F45D5-C091-2E4F-8430-35B0416CC0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7C5D7B-856B-42D4-8200-824D496C6437}"/>
              </a:ext>
            </a:extLst>
          </p:cNvPr>
          <p:cNvSpPr txBox="1">
            <a:spLocks/>
          </p:cNvSpPr>
          <p:nvPr/>
        </p:nvSpPr>
        <p:spPr>
          <a:xfrm>
            <a:off x="838200" y="256700"/>
            <a:ext cx="8160834" cy="6589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d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462E7B-C409-F740-912B-D4B0FC236C1C}"/>
              </a:ext>
            </a:extLst>
          </p:cNvPr>
          <p:cNvSpPr/>
          <p:nvPr/>
        </p:nvSpPr>
        <p:spPr>
          <a:xfrm>
            <a:off x="540853" y="6261192"/>
            <a:ext cx="11110293" cy="5331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65B47CC-E507-4B93-8EDB-4426ABDE9226}"/>
              </a:ext>
            </a:extLst>
          </p:cNvPr>
          <p:cNvCxnSpPr>
            <a:cxnSpLocks/>
          </p:cNvCxnSpPr>
          <p:nvPr/>
        </p:nvCxnSpPr>
        <p:spPr>
          <a:xfrm>
            <a:off x="982980" y="915697"/>
            <a:ext cx="1341120" cy="0"/>
          </a:xfrm>
          <a:prstGeom prst="line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41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98" r:id="rId4"/>
    <p:sldLayoutId id="2147483665" r:id="rId5"/>
    <p:sldLayoutId id="2147483666" r:id="rId6"/>
    <p:sldLayoutId id="2147483667" r:id="rId7"/>
    <p:sldLayoutId id="2147483702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labellan@ucam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onne-simulator/tutoria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tonne-simulator.github.io/ASPLOSTUT.html" TargetMode="External"/><Relationship Id="rId2" Type="http://schemas.microsoft.com/office/2018/10/relationships/comments" Target="../comments/modernComment_1A6_2038F7FC.xml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2.xml"/><Relationship Id="rId5" Type="http://schemas.openxmlformats.org/officeDocument/2006/relationships/image" Target="../media/image15.png"/><Relationship Id="rId4" Type="http://schemas.openxmlformats.org/officeDocument/2006/relationships/customXml" Target="../ink/ink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6.xml"/><Relationship Id="rId5" Type="http://schemas.openxmlformats.org/officeDocument/2006/relationships/customXml" Target="../ink/ink5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9.xml"/><Relationship Id="rId5" Type="http://schemas.openxmlformats.org/officeDocument/2006/relationships/customXml" Target="../ink/ink8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mailto:adrian.fenollarn@um.es" TargetMode="External"/><Relationship Id="rId3" Type="http://schemas.openxmlformats.org/officeDocument/2006/relationships/hyperlink" Target="mailto:tushar@ece.gatech.edu" TargetMode="External"/><Relationship Id="rId7" Type="http://schemas.openxmlformats.org/officeDocument/2006/relationships/hyperlink" Target="mailto:meacacio@um.es" TargetMode="External"/><Relationship Id="rId12" Type="http://schemas.openxmlformats.org/officeDocument/2006/relationships/image" Target="../media/image8.jpeg"/><Relationship Id="rId2" Type="http://schemas.microsoft.com/office/2018/10/relationships/comments" Target="../comments/modernComment_1B4_DA79723F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5.png"/><Relationship Id="rId11" Type="http://schemas.openxmlformats.org/officeDocument/2006/relationships/hyperlink" Target="mailto:francisco.munoz2@um.es" TargetMode="External"/><Relationship Id="rId5" Type="http://schemas.openxmlformats.org/officeDocument/2006/relationships/hyperlink" Target="mailto:jlabellan@um.es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4.tiff"/><Relationship Id="rId9" Type="http://schemas.openxmlformats.org/officeDocument/2006/relationships/hyperlink" Target="mailto:raveesh.g@gatech.edu" TargetMode="External"/><Relationship Id="rId1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onne-simulator/stonn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nne-simulator.github.io/ASPLOSTUT.html" TargetMode="External"/><Relationship Id="rId2" Type="http://schemas.microsoft.com/office/2018/10/relationships/comments" Target="../comments/modernComment_1AE_42EAFA72.xml"/><Relationship Id="rId1" Type="http://schemas.openxmlformats.org/officeDocument/2006/relationships/slideLayout" Target="../slideLayouts/slideLayout2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0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github.com/stonne-simulator/sst-elements-with-stonne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0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0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0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0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0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0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0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0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0.xml"/><Relationship Id="rId5" Type="http://schemas.openxmlformats.org/officeDocument/2006/relationships/hyperlink" Target="https://github.com/stonne-simulator/sst-elements-with-stonne" TargetMode="External"/><Relationship Id="rId4" Type="http://schemas.openxmlformats.org/officeDocument/2006/relationships/hyperlink" Target="http://github.io/stonne_simulator/stonne" TargetMode="Externa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44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hyperlink" Target="mailto:jlabellan@ucam.edu" TargetMode="External"/><Relationship Id="rId7" Type="http://schemas.openxmlformats.org/officeDocument/2006/relationships/image" Target="../media/image4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084F-785A-7A41-9F0F-D10790B9E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00" y="2188656"/>
            <a:ext cx="11168009" cy="1655762"/>
          </a:xfrm>
        </p:spPr>
        <p:txBody>
          <a:bodyPr lIns="91440" tIns="45720" rIns="91440" bIns="45720" anchor="b">
            <a:normAutofit/>
          </a:bodyPr>
          <a:lstStyle/>
          <a:p>
            <a:r>
              <a:rPr lang="es-ES" sz="3600" err="1"/>
              <a:t>Hands-on</a:t>
            </a:r>
            <a:r>
              <a:rPr lang="es-ES" sz="3600"/>
              <a:t> </a:t>
            </a:r>
            <a:endParaRPr lang="es-ES" sz="3600">
              <a:cs typeface="Calibr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CB526-DD28-894F-805B-BB6EC9376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977" y="4128302"/>
            <a:ext cx="9378043" cy="16557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Francisco Muñoz-Martinez</a:t>
            </a:r>
          </a:p>
          <a:p>
            <a:r>
              <a:rPr lang="es-ES">
                <a:hlinkClick r:id="rId3"/>
              </a:rPr>
              <a:t>francisco.munoz2@um.es</a:t>
            </a:r>
            <a:endParaRPr lang="es-ES">
              <a:cs typeface="Calibri"/>
            </a:endParaRPr>
          </a:p>
          <a:p>
            <a:r>
              <a:rPr lang="es-ES"/>
              <a:t>Universidad de Murcia (UM)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95A93-3D9F-3348-82B8-7A046E984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0977" y="150902"/>
            <a:ext cx="2851882" cy="9853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59A823-4738-9B4F-BD72-73BA8AAD53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699" y="34012"/>
            <a:ext cx="1797232" cy="129971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9" name="Google Shape;18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3212" y="1420224"/>
            <a:ext cx="2546635" cy="185043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3A90AFF-8744-6D96-40E2-60D49C0A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8418" y="6402254"/>
            <a:ext cx="7475054" cy="365125"/>
          </a:xfrm>
        </p:spPr>
        <p:txBody>
          <a:bodyPr/>
          <a:lstStyle/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154249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Installation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/>
              <a:t>STONNE can be </a:t>
            </a:r>
            <a:r>
              <a:rPr lang="es" err="1"/>
              <a:t>easily</a:t>
            </a:r>
            <a:r>
              <a:rPr lang="es"/>
              <a:t> </a:t>
            </a:r>
            <a:r>
              <a:rPr lang="es" err="1"/>
              <a:t>installed</a:t>
            </a:r>
            <a:r>
              <a:rPr lang="es"/>
              <a:t> </a:t>
            </a:r>
            <a:r>
              <a:rPr lang="es" err="1"/>
              <a:t>following</a:t>
            </a:r>
            <a:r>
              <a:rPr lang="es"/>
              <a:t> a </a:t>
            </a:r>
            <a:r>
              <a:rPr lang="es" err="1"/>
              <a:t>few</a:t>
            </a:r>
            <a:r>
              <a:rPr lang="es"/>
              <a:t> </a:t>
            </a:r>
            <a:r>
              <a:rPr lang="es" err="1"/>
              <a:t>steps</a:t>
            </a:r>
            <a:r>
              <a:rPr lang="es"/>
              <a:t>:</a:t>
            </a:r>
            <a:endParaRPr lang="es">
              <a:ea typeface="+mn-lt"/>
              <a:cs typeface="+mn-lt"/>
            </a:endParaRPr>
          </a:p>
          <a:p>
            <a:pPr lvl="1"/>
            <a:r>
              <a:rPr lang="es" err="1">
                <a:cs typeface="Calibri"/>
              </a:rPr>
              <a:t>Pytorch-stonne</a:t>
            </a: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D0894285-9A9E-4436-92FF-6870C662A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508" y="2049575"/>
            <a:ext cx="6856163" cy="328215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72D37-144A-D3FC-7008-C6104C0D1CCF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149414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/>
              <a:t>To</a:t>
            </a:r>
            <a:r>
              <a:rPr lang="es"/>
              <a:t> </a:t>
            </a:r>
            <a:r>
              <a:rPr lang="es" err="1"/>
              <a:t>avoid</a:t>
            </a:r>
            <a:r>
              <a:rPr lang="es"/>
              <a:t> </a:t>
            </a:r>
            <a:r>
              <a:rPr lang="es" err="1"/>
              <a:t>having</a:t>
            </a:r>
            <a:r>
              <a:rPr lang="es"/>
              <a:t> </a:t>
            </a:r>
            <a:r>
              <a:rPr lang="es" err="1"/>
              <a:t>to</a:t>
            </a:r>
            <a:r>
              <a:rPr lang="es"/>
              <a:t> </a:t>
            </a:r>
            <a:r>
              <a:rPr lang="es" err="1"/>
              <a:t>install</a:t>
            </a:r>
            <a:r>
              <a:rPr lang="es"/>
              <a:t> </a:t>
            </a:r>
            <a:r>
              <a:rPr lang="es" err="1"/>
              <a:t>the</a:t>
            </a:r>
            <a:r>
              <a:rPr lang="es"/>
              <a:t> software, </a:t>
            </a:r>
            <a:r>
              <a:rPr lang="es" err="1"/>
              <a:t>we</a:t>
            </a:r>
            <a:r>
              <a:rPr lang="es"/>
              <a:t> </a:t>
            </a:r>
            <a:r>
              <a:rPr lang="es" err="1"/>
              <a:t>have</a:t>
            </a:r>
            <a:r>
              <a:rPr lang="es"/>
              <a:t> set up a </a:t>
            </a:r>
            <a:r>
              <a:rPr lang="es" err="1"/>
              <a:t>docker</a:t>
            </a:r>
            <a:r>
              <a:rPr lang="es"/>
              <a:t> </a:t>
            </a:r>
            <a:r>
              <a:rPr lang="es" err="1"/>
              <a:t>image</a:t>
            </a:r>
            <a:r>
              <a:rPr lang="es"/>
              <a:t> </a:t>
            </a:r>
            <a:r>
              <a:rPr lang="es" err="1"/>
              <a:t>which</a:t>
            </a:r>
            <a:r>
              <a:rPr lang="es"/>
              <a:t> can be </a:t>
            </a:r>
            <a:r>
              <a:rPr lang="es" err="1"/>
              <a:t>directly</a:t>
            </a:r>
            <a:r>
              <a:rPr lang="es"/>
              <a:t> </a:t>
            </a:r>
            <a:r>
              <a:rPr lang="es" err="1"/>
              <a:t>downloaded</a:t>
            </a:r>
            <a:r>
              <a:rPr lang="es"/>
              <a:t> and </a:t>
            </a:r>
            <a:r>
              <a:rPr lang="es" err="1"/>
              <a:t>used</a:t>
            </a:r>
            <a:r>
              <a:rPr lang="es"/>
              <a:t>:  </a:t>
            </a: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E5F8C5-A72A-4738-B1C5-D39D881F6861}"/>
              </a:ext>
            </a:extLst>
          </p:cNvPr>
          <p:cNvSpPr txBox="1"/>
          <p:nvPr/>
        </p:nvSpPr>
        <p:spPr>
          <a:xfrm>
            <a:off x="1254087" y="2172158"/>
            <a:ext cx="677353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err="1">
                <a:ea typeface="+mn-lt"/>
                <a:cs typeface="+mn-lt"/>
              </a:rPr>
              <a:t>sudo</a:t>
            </a:r>
            <a:r>
              <a:rPr lang="en-US" b="1" i="1">
                <a:ea typeface="+mn-lt"/>
                <a:cs typeface="+mn-lt"/>
              </a:rPr>
              <a:t> docker run -it </a:t>
            </a:r>
            <a:r>
              <a:rPr lang="en-US" err="1">
                <a:ea typeface="+mn-lt"/>
                <a:cs typeface="+mn-lt"/>
              </a:rPr>
              <a:t>stonnesimulator</a:t>
            </a:r>
            <a:r>
              <a:rPr lang="en-US">
                <a:ea typeface="+mn-lt"/>
                <a:cs typeface="+mn-lt"/>
              </a:rPr>
              <a:t>/</a:t>
            </a:r>
            <a:r>
              <a:rPr lang="en-US" err="1">
                <a:ea typeface="+mn-lt"/>
                <a:cs typeface="+mn-lt"/>
              </a:rPr>
              <a:t>stonne</a:t>
            </a:r>
            <a:r>
              <a:rPr lang="en-US">
                <a:ea typeface="+mn-lt"/>
                <a:cs typeface="+mn-lt"/>
              </a:rPr>
              <a:t>-simulators</a:t>
            </a:r>
          </a:p>
          <a:p>
            <a:r>
              <a:rPr lang="en-US">
                <a:ea typeface="+mn-lt"/>
                <a:cs typeface="+mn-lt"/>
              </a:rPr>
              <a:t>git clone </a:t>
            </a:r>
            <a:r>
              <a:rPr lang="en-US">
                <a:ea typeface="+mn-lt"/>
                <a:cs typeface="+mn-lt"/>
                <a:hlinkClick r:id="rId3"/>
              </a:rPr>
              <a:t>https://github.com/stonne-simulator/tutorials</a:t>
            </a:r>
            <a:r>
              <a:rPr lang="en-US">
                <a:ea typeface="+mn-lt"/>
                <a:cs typeface="+mn-lt"/>
              </a:rPr>
              <a:t> (</a:t>
            </a:r>
            <a:r>
              <a:rPr lang="en-US" b="1">
                <a:ea typeface="+mn-lt"/>
                <a:cs typeface="+mn-lt"/>
              </a:rPr>
              <a:t>inside docker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cs typeface="Calibri"/>
            </a:endParaRP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D239348E-4C26-4503-A12B-EB198D6F002B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523570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/STONNE: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F3B90EB-D6BE-428C-773E-7C02E745E40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00825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ea typeface="+mn-lt"/>
                <a:cs typeface="+mn-lt"/>
              </a:rPr>
              <a:t>Project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/OMEGA:</a:t>
            </a:r>
          </a:p>
          <a:p>
            <a:pPr lvl="2"/>
            <a:r>
              <a:rPr lang="es" b="1">
                <a:cs typeface="Calibri"/>
              </a:rPr>
              <a:t>omega</a:t>
            </a:r>
          </a:p>
          <a:p>
            <a:pPr marL="914400" lvl="2" indent="0">
              <a:buNone/>
            </a:pP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D036455-EE8F-11C9-41BF-CC1951C6E3F4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602988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</a:t>
            </a:r>
          </a:p>
          <a:p>
            <a:pPr lvl="2"/>
            <a:r>
              <a:rPr lang="es" b="1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>
                <a:cs typeface="Calibri"/>
              </a:rPr>
              <a:t>ASPLOS22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F927E57-0421-CA85-22A2-D557DF583187}"/>
              </a:ext>
            </a:extLst>
          </p:cNvPr>
          <p:cNvSpPr>
            <a:spLocks noGrp="1"/>
          </p:cNvSpPr>
          <p:nvPr/>
        </p:nvSpPr>
        <p:spPr>
          <a:xfrm>
            <a:off x="2068418" y="6411013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005508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F0099CA-AD42-29B3-2B63-F5663446BA46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336420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/STONNE: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b="1" err="1">
                <a:cs typeface="Calibri"/>
              </a:rPr>
              <a:t>pytorch-frontend</a:t>
            </a:r>
            <a:endParaRPr lang="es" b="1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193873B-D35F-708D-198F-378791B5B40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402113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/STONNE:</a:t>
            </a:r>
          </a:p>
          <a:p>
            <a:pPr lvl="2"/>
            <a:r>
              <a:rPr lang="es">
                <a:cs typeface="Calibri"/>
              </a:rPr>
              <a:t>omega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b="1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b="1" err="1">
                <a:cs typeface="Calibri"/>
              </a:rPr>
              <a:t>stonne.elf</a:t>
            </a:r>
            <a:endParaRPr lang="es" b="1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BD1CE05D-944F-3B47-6F31-31184EBCA6D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93156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/STONNE: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b="1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b="1" err="1">
                <a:cs typeface="Calibri"/>
              </a:rPr>
              <a:t>Include</a:t>
            </a:r>
            <a:endParaRPr lang="es" b="1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F5B7311-8BBA-4F9A-F8EA-F8EF5BE59B0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76285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" i="1">
                <a:cs typeface="Calibri"/>
              </a:rPr>
              <a:t>/STONNE/</a:t>
            </a:r>
            <a:r>
              <a:rPr lang="es" i="1" err="1">
                <a:cs typeface="Calibri"/>
              </a:rPr>
              <a:t>stonne</a:t>
            </a:r>
            <a:r>
              <a:rPr lang="es" i="1">
                <a:cs typeface="Calibri"/>
              </a:rPr>
              <a:t>/</a:t>
            </a:r>
            <a:r>
              <a:rPr lang="es" i="1" err="1">
                <a:cs typeface="Calibri"/>
              </a:rPr>
              <a:t>include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Contains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headers</a:t>
            </a:r>
            <a:r>
              <a:rPr lang="es">
                <a:cs typeface="Calibri"/>
              </a:rPr>
              <a:t> 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AccumulationBuffer.h</a:t>
            </a:r>
            <a:r>
              <a:rPr lang="es" sz="1200">
                <a:cs typeface="Calibri"/>
              </a:rPr>
              <a:t>                         </a:t>
            </a:r>
            <a:r>
              <a:rPr lang="es" sz="1200">
                <a:ea typeface="+mn-lt"/>
                <a:cs typeface="+mn-lt"/>
              </a:rPr>
              <a:t> </a:t>
            </a:r>
            <a:r>
              <a:rPr lang="es" sz="1200">
                <a:cs typeface="Calibri"/>
              </a:rPr>
              <a:t>                                   </a:t>
            </a:r>
          </a:p>
          <a:p>
            <a:pPr lvl="1"/>
            <a:r>
              <a:rPr lang="es" sz="1200" err="1">
                <a:cs typeface="Calibri"/>
              </a:rPr>
              <a:t>Accumulator.h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ReductionNetwork.h</a:t>
            </a:r>
            <a:r>
              <a:rPr lang="es" sz="1200">
                <a:cs typeface="Calibri"/>
              </a:rPr>
              <a:t>          </a:t>
            </a:r>
          </a:p>
          <a:p>
            <a:pPr lvl="1"/>
            <a:r>
              <a:rPr lang="es" sz="1200" err="1">
                <a:cs typeface="Calibri"/>
              </a:rPr>
              <a:t>ASNetwork.h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ASwitch.h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CollectionBusLine.h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DistributionNetwork.h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DSNetworkTop.h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DSwitch.h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MultiplierNetwork.h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MultiplierOS.h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MSwitch.h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MemoryController.h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SparseSDMemory.h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OSMeshSDMemory.h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Connection.h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 panose="020F0502020204030204"/>
              </a:rPr>
              <a:t>DataPackage.h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Fifo.h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STONNEModel.h</a:t>
            </a:r>
            <a:endParaRPr lang="es" sz="1200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78D64D2-533B-5B17-089F-A2C8A71F238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17738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8918-0156-E841-8831-9E3D6A40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2B50D024-F819-D843-93B2-D6D21F1B5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860307"/>
              </p:ext>
            </p:extLst>
          </p:nvPr>
        </p:nvGraphicFramePr>
        <p:xfrm>
          <a:off x="858950" y="1237804"/>
          <a:ext cx="10458367" cy="41120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31203">
                  <a:extLst>
                    <a:ext uri="{9D8B030D-6E8A-4147-A177-3AD203B41FA5}">
                      <a16:colId xmlns:a16="http://schemas.microsoft.com/office/drawing/2014/main" val="276115225"/>
                    </a:ext>
                  </a:extLst>
                </a:gridCol>
                <a:gridCol w="6013373">
                  <a:extLst>
                    <a:ext uri="{9D8B030D-6E8A-4147-A177-3AD203B41FA5}">
                      <a16:colId xmlns:a16="http://schemas.microsoft.com/office/drawing/2014/main" val="3660322425"/>
                    </a:ext>
                  </a:extLst>
                </a:gridCol>
                <a:gridCol w="3113791">
                  <a:extLst>
                    <a:ext uri="{9D8B030D-6E8A-4147-A177-3AD203B41FA5}">
                      <a16:colId xmlns:a16="http://schemas.microsoft.com/office/drawing/2014/main" val="1415878421"/>
                    </a:ext>
                  </a:extLst>
                </a:gridCol>
              </a:tblGrid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Time (PT)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Topic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Presenter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625855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1:40 – 2:00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Flexible Accelerators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José L. </a:t>
                      </a:r>
                      <a:r>
                        <a:rPr lang="en-US" err="1"/>
                        <a:t>Abellán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4284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2:00 – 2:20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Cycle accurate simulation and Overview of 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José L. </a:t>
                      </a:r>
                      <a:r>
                        <a:rPr lang="en-US" err="1"/>
                        <a:t>Abellán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215890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2:20 – 3:20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(Hands-on) 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Francisco Muñoz-Martínez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074138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 sz="1800" b="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3:20 – 3:40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800" b="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Coffee Break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5324187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 u="none"/>
                        <a:t>3:40 – 4:10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(Hands-on) SST-STONNE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Francisco Muñoz-Martínez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5720652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4:10 – 4:40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/>
                        <a:t>(Hands-on) OMEGA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Raveesh Garg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0842463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4:40 – 5:00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Roadmap and Concluding 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Tushar Krishna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0827582"/>
                  </a:ext>
                </a:extLst>
              </a:tr>
            </a:tbl>
          </a:graphicData>
        </a:graphic>
      </p:graphicFrame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14A36-A196-F3BB-FD6D-62844BEFD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8418" y="6402254"/>
            <a:ext cx="7475054" cy="365125"/>
          </a:xfrm>
        </p:spPr>
        <p:txBody>
          <a:bodyPr/>
          <a:lstStyle/>
          <a:p>
            <a:pPr algn="ctr"/>
            <a:r>
              <a:rPr lang="en-US"/>
              <a:t>STONNE Tutorial @ASPLOS 2023   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3CF156C-EA58-6316-5500-C189A78E9181}"/>
              </a:ext>
            </a:extLst>
          </p:cNvPr>
          <p:cNvSpPr txBox="1"/>
          <p:nvPr/>
        </p:nvSpPr>
        <p:spPr>
          <a:xfrm>
            <a:off x="2967038" y="5600700"/>
            <a:ext cx="62579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563C1"/>
                </a:solidFill>
                <a:cs typeface="Segoe UI"/>
                <a:hlinkClick r:id="rId3"/>
              </a:rPr>
              <a:t>https://stonne-simulator.github.io/ASPLOSTUT.html</a:t>
            </a:r>
            <a:r>
              <a:rPr lang="en-US"/>
              <a:t>  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060441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able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abstract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main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components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of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  <a:r>
              <a:rPr lang="es">
                <a:cs typeface="Calibri"/>
              </a:rPr>
              <a:t> </a:t>
            </a:r>
          </a:p>
          <a:p>
            <a:pPr lvl="1"/>
            <a:endParaRPr lang="es" sz="1200">
              <a:cs typeface="Calibri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Google Shape;399;p4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61BFC60-D8CD-49DB-8A2E-F058F59E28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8206" y="2043055"/>
            <a:ext cx="3586750" cy="395769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A9CB6F-A834-2E2E-A08E-48A103B144C5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151126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" err="1">
                <a:cs typeface="Calibri"/>
              </a:rPr>
              <a:t>Abstract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classes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allow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abtract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4 </a:t>
            </a:r>
            <a:r>
              <a:rPr lang="es" err="1">
                <a:cs typeface="Calibri"/>
              </a:rPr>
              <a:t>main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components</a:t>
            </a:r>
            <a:r>
              <a:rPr lang="es">
                <a:cs typeface="Calibri"/>
              </a:rPr>
              <a:t>.</a:t>
            </a:r>
          </a:p>
          <a:p>
            <a:pPr lvl="1"/>
            <a:r>
              <a:rPr lang="es" sz="1200" err="1">
                <a:cs typeface="Calibri"/>
              </a:rPr>
              <a:t>AccumulationBuffer.h</a:t>
            </a:r>
            <a:r>
              <a:rPr lang="es" sz="1200">
                <a:cs typeface="Calibri"/>
              </a:rPr>
              <a:t>                         </a:t>
            </a:r>
            <a:r>
              <a:rPr lang="es" sz="1200">
                <a:ea typeface="+mn-lt"/>
                <a:cs typeface="+mn-lt"/>
              </a:rPr>
              <a:t> </a:t>
            </a:r>
            <a:r>
              <a:rPr lang="es" sz="1200">
                <a:cs typeface="Calibri"/>
              </a:rPr>
              <a:t>                                   </a:t>
            </a:r>
          </a:p>
          <a:p>
            <a:pPr lvl="1"/>
            <a:r>
              <a:rPr lang="es" sz="1200" err="1">
                <a:cs typeface="Calibri"/>
              </a:rPr>
              <a:t>Accumulator.h</a:t>
            </a:r>
            <a:r>
              <a:rPr lang="es" sz="1200">
                <a:cs typeface="Calibri"/>
              </a:rPr>
              <a:t>     </a:t>
            </a:r>
          </a:p>
          <a:p>
            <a:pPr lvl="1"/>
            <a:r>
              <a:rPr lang="es" sz="1200" b="1" err="1">
                <a:cs typeface="Calibri"/>
              </a:rPr>
              <a:t>ReductionNetwork.h</a:t>
            </a:r>
            <a:r>
              <a:rPr lang="es" sz="1200" b="1">
                <a:cs typeface="Calibri"/>
              </a:rPr>
              <a:t>   </a:t>
            </a:r>
            <a:r>
              <a:rPr lang="es" sz="1200">
                <a:cs typeface="Calibri"/>
              </a:rPr>
              <a:t>  </a:t>
            </a:r>
          </a:p>
          <a:p>
            <a:pPr lvl="1"/>
            <a:r>
              <a:rPr lang="es" sz="1200" err="1">
                <a:cs typeface="Calibri"/>
              </a:rPr>
              <a:t>ASNetwork.h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ASwitch.h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CollectionBusLine.h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DistributionNetwork.h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DSNetworkTop.h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DSwitch.h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MultiplierNetwork.h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MultiplierOS.h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MSwitch.h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MemoryController.h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SparseSDMemory.h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OSMeshSDMemory.h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Connection.h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 panose="020F0502020204030204"/>
              </a:rPr>
              <a:t>DataPackage.h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Fifo.h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STONNEModel.h</a:t>
            </a:r>
            <a:endParaRPr lang="es" sz="1200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Google Shape;399;p4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CF51305-D08C-49C7-B805-98F0D84F2BE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253" y="1839264"/>
            <a:ext cx="3382959" cy="3443788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14:cNvPr>
              <p14:cNvContentPartPr/>
              <p14:nvPr/>
            </p14:nvContentPartPr>
            <p14:xfrm>
              <a:off x="6131441" y="3934046"/>
              <a:ext cx="9525" cy="9525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55191" y="3457796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14:cNvPr>
              <p14:cNvContentPartPr/>
              <p14:nvPr/>
            </p14:nvContentPartPr>
            <p14:xfrm>
              <a:off x="5927650" y="4084673"/>
              <a:ext cx="9525" cy="9525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1400" y="3608423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14:cNvPr>
              <p14:cNvContentPartPr/>
              <p14:nvPr/>
            </p14:nvContentPartPr>
            <p14:xfrm>
              <a:off x="6485859" y="4244162"/>
              <a:ext cx="9525" cy="9525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09609" y="3767912"/>
                <a:ext cx="952500" cy="95250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Arrow: Left 40">
            <a:extLst>
              <a:ext uri="{FF2B5EF4-FFF2-40B4-BE49-F238E27FC236}">
                <a16:creationId xmlns:a16="http://schemas.microsoft.com/office/drawing/2014/main" id="{22C7C656-ABEF-4621-A892-37FB9E5E887F}"/>
              </a:ext>
            </a:extLst>
          </p:cNvPr>
          <p:cNvSpPr/>
          <p:nvPr/>
        </p:nvSpPr>
        <p:spPr>
          <a:xfrm>
            <a:off x="2843438" y="1778977"/>
            <a:ext cx="584791" cy="274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Left 44">
            <a:extLst>
              <a:ext uri="{FF2B5EF4-FFF2-40B4-BE49-F238E27FC236}">
                <a16:creationId xmlns:a16="http://schemas.microsoft.com/office/drawing/2014/main" id="{D39C6F6E-57CC-4F75-896E-3D5C14593A76}"/>
              </a:ext>
            </a:extLst>
          </p:cNvPr>
          <p:cNvSpPr/>
          <p:nvPr/>
        </p:nvSpPr>
        <p:spPr>
          <a:xfrm>
            <a:off x="2932042" y="2762488"/>
            <a:ext cx="584791" cy="274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Left 45">
            <a:extLst>
              <a:ext uri="{FF2B5EF4-FFF2-40B4-BE49-F238E27FC236}">
                <a16:creationId xmlns:a16="http://schemas.microsoft.com/office/drawing/2014/main" id="{6B92CFF4-9E8E-49CE-90F0-EC04E55BD855}"/>
              </a:ext>
            </a:extLst>
          </p:cNvPr>
          <p:cNvSpPr/>
          <p:nvPr/>
        </p:nvSpPr>
        <p:spPr>
          <a:xfrm>
            <a:off x="2843437" y="3559929"/>
            <a:ext cx="584791" cy="274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Left 46">
            <a:extLst>
              <a:ext uri="{FF2B5EF4-FFF2-40B4-BE49-F238E27FC236}">
                <a16:creationId xmlns:a16="http://schemas.microsoft.com/office/drawing/2014/main" id="{A3B39A3C-F520-474E-8133-B78DCA5D0E52}"/>
              </a:ext>
            </a:extLst>
          </p:cNvPr>
          <p:cNvSpPr/>
          <p:nvPr/>
        </p:nvSpPr>
        <p:spPr>
          <a:xfrm>
            <a:off x="2843437" y="4339649"/>
            <a:ext cx="584791" cy="274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49F3C-FAEE-0DB4-D51E-4E8A13BD895A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543714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 real hardware </a:t>
            </a:r>
            <a:r>
              <a:rPr lang="es" err="1">
                <a:cs typeface="Calibri"/>
              </a:rPr>
              <a:t>comonents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implement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abstract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classes</a:t>
            </a:r>
            <a:r>
              <a:rPr lang="es">
                <a:cs typeface="Calibri"/>
              </a:rPr>
              <a:t>.</a:t>
            </a:r>
          </a:p>
          <a:p>
            <a:pPr lvl="1"/>
            <a:r>
              <a:rPr lang="es" sz="1200" err="1">
                <a:cs typeface="Calibri"/>
              </a:rPr>
              <a:t>AccumulationBuffer.h</a:t>
            </a:r>
            <a:r>
              <a:rPr lang="es" sz="1200">
                <a:cs typeface="Calibri"/>
              </a:rPr>
              <a:t>                         </a:t>
            </a:r>
            <a:r>
              <a:rPr lang="es" sz="1200">
                <a:ea typeface="+mn-lt"/>
                <a:cs typeface="+mn-lt"/>
              </a:rPr>
              <a:t> </a:t>
            </a:r>
            <a:r>
              <a:rPr lang="es" sz="1200">
                <a:cs typeface="Calibri"/>
              </a:rPr>
              <a:t>                                   </a:t>
            </a:r>
          </a:p>
          <a:p>
            <a:pPr lvl="1"/>
            <a:r>
              <a:rPr lang="es" sz="1200" err="1">
                <a:cs typeface="Calibri"/>
              </a:rPr>
              <a:t>Accumulator.h</a:t>
            </a:r>
            <a:r>
              <a:rPr lang="es" sz="1200">
                <a:cs typeface="Calibri"/>
              </a:rPr>
              <a:t>     </a:t>
            </a:r>
          </a:p>
          <a:p>
            <a:pPr lvl="1"/>
            <a:r>
              <a:rPr lang="es" sz="1200" b="1" err="1">
                <a:cs typeface="Calibri"/>
              </a:rPr>
              <a:t>ReductionNetwork.h</a:t>
            </a:r>
            <a:r>
              <a:rPr lang="es" sz="1200" b="1">
                <a:cs typeface="Calibri"/>
              </a:rPr>
              <a:t>   </a:t>
            </a:r>
            <a:r>
              <a:rPr lang="es" sz="1200">
                <a:cs typeface="Calibri"/>
              </a:rPr>
              <a:t>  </a:t>
            </a:r>
          </a:p>
          <a:p>
            <a:pPr lvl="1"/>
            <a:r>
              <a:rPr lang="es" sz="1200" err="1">
                <a:cs typeface="Calibri"/>
              </a:rPr>
              <a:t>ASNetwork.h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ASwitch.h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CollectionBusLine.h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DistributionNetwork.h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DSNetworkTop.h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DSwitch.h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MultiplierNetwork.h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MSNetwork.h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MultiplierOS.h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MSwitch.h</a:t>
            </a:r>
            <a:endParaRPr lang="es" sz="1200">
              <a:cs typeface="Calibri"/>
            </a:endParaRPr>
          </a:p>
          <a:p>
            <a:pPr lvl="1"/>
            <a:r>
              <a:rPr lang="es" sz="1200" b="1" err="1">
                <a:cs typeface="Calibri"/>
              </a:rPr>
              <a:t>MemoryController.h</a:t>
            </a:r>
            <a:endParaRPr lang="es" sz="1200" b="1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SparseSDMemory.h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OSMeshSDMemory.h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/>
              </a:rPr>
              <a:t>Connection.h</a:t>
            </a:r>
            <a:endParaRPr lang="es" sz="1200">
              <a:cs typeface="Calibri"/>
            </a:endParaRPr>
          </a:p>
          <a:p>
            <a:pPr lvl="1"/>
            <a:r>
              <a:rPr lang="es" sz="1200" err="1">
                <a:cs typeface="Calibri" panose="020F0502020204030204"/>
              </a:rPr>
              <a:t>DataPackage.h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Fifo.h</a:t>
            </a:r>
            <a:endParaRPr lang="es" sz="1200">
              <a:cs typeface="Calibri" panose="020F0502020204030204"/>
            </a:endParaRPr>
          </a:p>
          <a:p>
            <a:pPr lvl="1"/>
            <a:r>
              <a:rPr lang="es" sz="1200" err="1">
                <a:cs typeface="Calibri" panose="020F0502020204030204"/>
              </a:rPr>
              <a:t>STONNEModel.h</a:t>
            </a:r>
            <a:endParaRPr lang="es" sz="1200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14:cNvPr>
              <p14:cNvContentPartPr/>
              <p14:nvPr/>
            </p14:nvContentPartPr>
            <p14:xfrm>
              <a:off x="6131441" y="3934046"/>
              <a:ext cx="9525" cy="9525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55191" y="3457796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14:cNvPr>
              <p14:cNvContentPartPr/>
              <p14:nvPr/>
            </p14:nvContentPartPr>
            <p14:xfrm>
              <a:off x="5927650" y="4084673"/>
              <a:ext cx="9525" cy="9525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1400" y="3608423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14:cNvPr>
              <p14:cNvContentPartPr/>
              <p14:nvPr/>
            </p14:nvContentPartPr>
            <p14:xfrm>
              <a:off x="6485859" y="4244162"/>
              <a:ext cx="9525" cy="9525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09609" y="3767912"/>
                <a:ext cx="952500" cy="9525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Arrow: Up-Down 2">
            <a:extLst>
              <a:ext uri="{FF2B5EF4-FFF2-40B4-BE49-F238E27FC236}">
                <a16:creationId xmlns:a16="http://schemas.microsoft.com/office/drawing/2014/main" id="{C4865CA7-9E0F-4E4C-AFA7-4DB9DE9C3998}"/>
              </a:ext>
            </a:extLst>
          </p:cNvPr>
          <p:cNvSpPr/>
          <p:nvPr/>
        </p:nvSpPr>
        <p:spPr>
          <a:xfrm>
            <a:off x="2646195" y="1996899"/>
            <a:ext cx="239232" cy="62023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006A293F-C873-44E8-A19C-FC0DF1381A26}"/>
              </a:ext>
            </a:extLst>
          </p:cNvPr>
          <p:cNvSpPr/>
          <p:nvPr/>
        </p:nvSpPr>
        <p:spPr>
          <a:xfrm>
            <a:off x="2646195" y="2989271"/>
            <a:ext cx="239232" cy="62023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23BC3A4B-4E0B-4EAE-91CB-2ADFB3515305}"/>
              </a:ext>
            </a:extLst>
          </p:cNvPr>
          <p:cNvSpPr/>
          <p:nvPr/>
        </p:nvSpPr>
        <p:spPr>
          <a:xfrm>
            <a:off x="2646195" y="3786712"/>
            <a:ext cx="239232" cy="62023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6332A922-E941-48F2-BCB7-759410BBF548}"/>
              </a:ext>
            </a:extLst>
          </p:cNvPr>
          <p:cNvSpPr/>
          <p:nvPr/>
        </p:nvSpPr>
        <p:spPr>
          <a:xfrm>
            <a:off x="2885427" y="4557572"/>
            <a:ext cx="239232" cy="62023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Up-Down 18">
            <a:extLst>
              <a:ext uri="{FF2B5EF4-FFF2-40B4-BE49-F238E27FC236}">
                <a16:creationId xmlns:a16="http://schemas.microsoft.com/office/drawing/2014/main" id="{5C3C74A1-670C-432C-8B95-F9C3245E1F39}"/>
              </a:ext>
            </a:extLst>
          </p:cNvPr>
          <p:cNvSpPr/>
          <p:nvPr/>
        </p:nvSpPr>
        <p:spPr>
          <a:xfrm>
            <a:off x="2885427" y="5213246"/>
            <a:ext cx="239232" cy="620234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59819-764B-46D7-AF74-E19235E4AEA9}"/>
              </a:ext>
            </a:extLst>
          </p:cNvPr>
          <p:cNvSpPr txBox="1"/>
          <p:nvPr/>
        </p:nvSpPr>
        <p:spPr>
          <a:xfrm>
            <a:off x="2820508" y="21205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Reduction Networks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10CB45-2497-481F-9D9B-C650A1BB1F11}"/>
              </a:ext>
            </a:extLst>
          </p:cNvPr>
          <p:cNvSpPr txBox="1"/>
          <p:nvPr/>
        </p:nvSpPr>
        <p:spPr>
          <a:xfrm>
            <a:off x="2820508" y="31129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Distribution Networks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D6E190-8D15-46EF-BF23-36102AEAC05D}"/>
              </a:ext>
            </a:extLst>
          </p:cNvPr>
          <p:cNvSpPr txBox="1"/>
          <p:nvPr/>
        </p:nvSpPr>
        <p:spPr>
          <a:xfrm>
            <a:off x="2820508" y="39369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Multiplier Networks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81DB3A-FE4A-4838-8B17-A65F0AAC604C}"/>
              </a:ext>
            </a:extLst>
          </p:cNvPr>
          <p:cNvSpPr txBox="1"/>
          <p:nvPr/>
        </p:nvSpPr>
        <p:spPr>
          <a:xfrm>
            <a:off x="3050880" y="46812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Memory Controllers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E570CB-5AC2-4CD6-BD46-EF59D77D4320}"/>
              </a:ext>
            </a:extLst>
          </p:cNvPr>
          <p:cNvSpPr txBox="1"/>
          <p:nvPr/>
        </p:nvSpPr>
        <p:spPr>
          <a:xfrm>
            <a:off x="3006577" y="533687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Other Useful components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2A105B6-DA86-2BD7-3054-0D6310D2EB7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504883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Every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component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implements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its</a:t>
            </a:r>
            <a:r>
              <a:rPr lang="es">
                <a:cs typeface="Calibri"/>
              </a:rPr>
              <a:t> </a:t>
            </a:r>
            <a:r>
              <a:rPr lang="es" b="1" err="1">
                <a:cs typeface="Calibri"/>
              </a:rPr>
              <a:t>void</a:t>
            </a:r>
            <a:r>
              <a:rPr lang="es" b="1">
                <a:cs typeface="Calibri"/>
              </a:rPr>
              <a:t> </a:t>
            </a:r>
            <a:r>
              <a:rPr lang="es" b="1" err="1">
                <a:cs typeface="Calibri"/>
              </a:rPr>
              <a:t>cycle</a:t>
            </a:r>
            <a:r>
              <a:rPr lang="es" b="1">
                <a:cs typeface="Calibri"/>
              </a:rPr>
              <a:t>()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method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which</a:t>
            </a:r>
            <a:r>
              <a:rPr lang="es">
                <a:cs typeface="Calibri"/>
              </a:rPr>
              <a:t> defines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behaviour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of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component</a:t>
            </a:r>
            <a:r>
              <a:rPr lang="es">
                <a:cs typeface="Calibri"/>
              </a:rPr>
              <a:t>.</a:t>
            </a:r>
          </a:p>
          <a:p>
            <a:pPr marL="457200" lvl="1" indent="0">
              <a:buNone/>
            </a:pPr>
            <a:endParaRPr lang="es" sz="1200">
              <a:cs typeface="Calibri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14:cNvPr>
              <p14:cNvContentPartPr/>
              <p14:nvPr/>
            </p14:nvContentPartPr>
            <p14:xfrm>
              <a:off x="6131441" y="3934046"/>
              <a:ext cx="9525" cy="9525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493F110-23DE-4B0D-BC85-1A353027FB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55191" y="3457796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14:cNvPr>
              <p14:cNvContentPartPr/>
              <p14:nvPr/>
            </p14:nvContentPartPr>
            <p14:xfrm>
              <a:off x="5927650" y="4084673"/>
              <a:ext cx="9525" cy="9525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354A387-305E-4E20-9EDF-EFF3AD403A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1400" y="3608423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14:cNvPr>
              <p14:cNvContentPartPr/>
              <p14:nvPr/>
            </p14:nvContentPartPr>
            <p14:xfrm>
              <a:off x="6485859" y="4244162"/>
              <a:ext cx="9525" cy="9525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30AB6C1-1874-4918-B9B5-14B546A2797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09609" y="3767912"/>
                <a:ext cx="952500" cy="9525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4" descr="Text&#10;&#10;Description automatically generated">
            <a:extLst>
              <a:ext uri="{FF2B5EF4-FFF2-40B4-BE49-F238E27FC236}">
                <a16:creationId xmlns:a16="http://schemas.microsoft.com/office/drawing/2014/main" id="{DC3D0336-0BCA-49A6-8A95-561D73F275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051" y="2121594"/>
            <a:ext cx="10159409" cy="32704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08D9A-9C21-C522-ADD0-9E147347D034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15739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i="1">
                <a:cs typeface="Calibri"/>
              </a:rPr>
              <a:t>/STONNE/</a:t>
            </a:r>
            <a:r>
              <a:rPr lang="es" i="1" err="1">
                <a:cs typeface="Calibri"/>
              </a:rPr>
              <a:t>stonne</a:t>
            </a:r>
            <a:r>
              <a:rPr lang="es" i="1">
                <a:cs typeface="Calibri"/>
              </a:rPr>
              <a:t>/</a:t>
            </a:r>
            <a:r>
              <a:rPr lang="es" i="1" err="1">
                <a:cs typeface="Calibri"/>
              </a:rPr>
              <a:t>src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Contains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main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code</a:t>
            </a:r>
            <a:r>
              <a:rPr lang="es">
                <a:cs typeface="Calibri"/>
              </a:rPr>
              <a:t> </a:t>
            </a:r>
            <a:endParaRPr lang="es" sz="1200">
              <a:cs typeface="Calibri"/>
            </a:endParaRPr>
          </a:p>
          <a:p>
            <a:pPr lvl="1"/>
            <a:r>
              <a:rPr lang="es" sz="1200">
                <a:cs typeface="Calibri"/>
              </a:rPr>
              <a:t>AccumulationBuffer.cpp                         </a:t>
            </a:r>
            <a:r>
              <a:rPr lang="es" sz="1200">
                <a:ea typeface="+mn-lt"/>
                <a:cs typeface="+mn-lt"/>
              </a:rPr>
              <a:t> </a:t>
            </a:r>
            <a:r>
              <a:rPr lang="es" sz="1200">
                <a:cs typeface="Calibri"/>
              </a:rPr>
              <a:t>                                   </a:t>
            </a:r>
          </a:p>
          <a:p>
            <a:pPr lvl="1"/>
            <a:r>
              <a:rPr lang="es" sz="1200">
                <a:cs typeface="Calibri"/>
              </a:rPr>
              <a:t>Accumulator.cpp         </a:t>
            </a:r>
          </a:p>
          <a:p>
            <a:pPr lvl="1"/>
            <a:r>
              <a:rPr lang="es" sz="1200">
                <a:cs typeface="Calibri"/>
              </a:rPr>
              <a:t>ASNetwork.cpp</a:t>
            </a:r>
          </a:p>
          <a:p>
            <a:pPr lvl="1"/>
            <a:r>
              <a:rPr lang="es" sz="1200">
                <a:cs typeface="Calibri"/>
              </a:rPr>
              <a:t>ASwitch.cpp</a:t>
            </a:r>
          </a:p>
          <a:p>
            <a:pPr lvl="1"/>
            <a:r>
              <a:rPr lang="es" sz="1200">
                <a:cs typeface="Calibri"/>
              </a:rPr>
              <a:t>CollectionBus.cpp</a:t>
            </a:r>
          </a:p>
          <a:p>
            <a:pPr lvl="1"/>
            <a:r>
              <a:rPr lang="es" sz="1200">
                <a:cs typeface="Calibri"/>
              </a:rPr>
              <a:t>CollectionBusLine.cpp</a:t>
            </a:r>
          </a:p>
          <a:p>
            <a:pPr lvl="1"/>
            <a:r>
              <a:rPr lang="es" sz="1200">
                <a:cs typeface="Calibri"/>
              </a:rPr>
              <a:t>DSNetworkTop.cpp</a:t>
            </a:r>
          </a:p>
          <a:p>
            <a:pPr lvl="1"/>
            <a:r>
              <a:rPr lang="es" sz="1200">
                <a:cs typeface="Calibri"/>
              </a:rPr>
              <a:t>DSNetwork.cpp</a:t>
            </a:r>
          </a:p>
          <a:p>
            <a:pPr lvl="1"/>
            <a:r>
              <a:rPr lang="es" sz="1200">
                <a:cs typeface="Calibri"/>
              </a:rPr>
              <a:t>DSwitch.cpp</a:t>
            </a:r>
          </a:p>
          <a:p>
            <a:pPr lvl="1"/>
            <a:r>
              <a:rPr lang="es" sz="1200">
                <a:cs typeface="Calibri"/>
              </a:rPr>
              <a:t>MSNetwork.cpp</a:t>
            </a:r>
          </a:p>
          <a:p>
            <a:pPr lvl="1"/>
            <a:r>
              <a:rPr lang="es" sz="1200">
                <a:cs typeface="Calibri"/>
              </a:rPr>
              <a:t>MultiplierOS.cpp</a:t>
            </a:r>
          </a:p>
          <a:p>
            <a:pPr lvl="1"/>
            <a:r>
              <a:rPr lang="es" sz="1200">
                <a:cs typeface="Calibri"/>
              </a:rPr>
              <a:t>MSwitch.cpp</a:t>
            </a:r>
          </a:p>
          <a:p>
            <a:pPr lvl="1"/>
            <a:r>
              <a:rPr lang="es" sz="1200">
                <a:cs typeface="Calibri"/>
              </a:rPr>
              <a:t>MemoryController.cpp</a:t>
            </a:r>
          </a:p>
          <a:p>
            <a:pPr lvl="1"/>
            <a:r>
              <a:rPr lang="es" sz="1200">
                <a:cs typeface="Calibri"/>
              </a:rPr>
              <a:t>SDMemory.cpp</a:t>
            </a:r>
          </a:p>
          <a:p>
            <a:pPr lvl="1"/>
            <a:r>
              <a:rPr lang="es" sz="1200">
                <a:cs typeface="Calibri"/>
              </a:rPr>
              <a:t>SparseSDMemory.cpp</a:t>
            </a:r>
          </a:p>
          <a:p>
            <a:pPr lvl="1"/>
            <a:r>
              <a:rPr lang="es" sz="1200">
                <a:cs typeface="Calibri"/>
              </a:rPr>
              <a:t>OSMeshSDMemory.cpp</a:t>
            </a:r>
          </a:p>
          <a:p>
            <a:pPr lvl="1"/>
            <a:r>
              <a:rPr lang="es" sz="1200">
                <a:cs typeface="Calibri"/>
              </a:rPr>
              <a:t>Connection.cpp</a:t>
            </a:r>
          </a:p>
          <a:p>
            <a:pPr lvl="1"/>
            <a:r>
              <a:rPr lang="es" sz="1200">
                <a:cs typeface="Calibri"/>
              </a:rPr>
              <a:t>DataPackage.cpp</a:t>
            </a:r>
          </a:p>
          <a:p>
            <a:pPr lvl="1"/>
            <a:r>
              <a:rPr lang="es" sz="1200">
                <a:cs typeface="Calibri"/>
              </a:rPr>
              <a:t>Fifo.cpp</a:t>
            </a:r>
          </a:p>
          <a:p>
            <a:pPr lvl="1"/>
            <a:r>
              <a:rPr lang="es" sz="1200">
                <a:cs typeface="Calibri"/>
              </a:rPr>
              <a:t>STONNEModel.cpp</a:t>
            </a: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F19C073-4B05-A54C-C17C-FFAC667B68DF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580670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" i="1">
                <a:cs typeface="Calibri"/>
              </a:rPr>
              <a:t>STONNEModel.cpp drives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simulation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based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user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configuration</a:t>
            </a:r>
            <a:r>
              <a:rPr lang="es" i="1">
                <a:cs typeface="Calibri"/>
              </a:rPr>
              <a:t> file</a:t>
            </a:r>
          </a:p>
          <a:p>
            <a:pPr lvl="1"/>
            <a:r>
              <a:rPr lang="es" sz="1200">
                <a:cs typeface="Calibri"/>
              </a:rPr>
              <a:t>AccumulationBuffer.cpp                         </a:t>
            </a:r>
            <a:r>
              <a:rPr lang="es" sz="1200">
                <a:ea typeface="+mn-lt"/>
                <a:cs typeface="+mn-lt"/>
              </a:rPr>
              <a:t> </a:t>
            </a:r>
            <a:r>
              <a:rPr lang="es" sz="1200">
                <a:cs typeface="Calibri"/>
              </a:rPr>
              <a:t>                                   </a:t>
            </a:r>
          </a:p>
          <a:p>
            <a:pPr lvl="1"/>
            <a:r>
              <a:rPr lang="es" sz="1200">
                <a:cs typeface="Calibri"/>
              </a:rPr>
              <a:t>Accumulator.cpp         </a:t>
            </a:r>
          </a:p>
          <a:p>
            <a:pPr lvl="1"/>
            <a:r>
              <a:rPr lang="es" sz="1200">
                <a:cs typeface="Calibri"/>
              </a:rPr>
              <a:t>ASNetwork.cpp</a:t>
            </a:r>
          </a:p>
          <a:p>
            <a:pPr lvl="1"/>
            <a:r>
              <a:rPr lang="es" sz="1200">
                <a:cs typeface="Calibri"/>
              </a:rPr>
              <a:t>ASwitch.cpp</a:t>
            </a:r>
          </a:p>
          <a:p>
            <a:pPr lvl="1"/>
            <a:r>
              <a:rPr lang="es" sz="1200">
                <a:cs typeface="Calibri"/>
              </a:rPr>
              <a:t>CollectionBus.cpp</a:t>
            </a:r>
          </a:p>
          <a:p>
            <a:pPr lvl="1"/>
            <a:r>
              <a:rPr lang="es" sz="1200">
                <a:cs typeface="Calibri"/>
              </a:rPr>
              <a:t>CollectionBusLine.cpp</a:t>
            </a:r>
          </a:p>
          <a:p>
            <a:pPr lvl="1"/>
            <a:r>
              <a:rPr lang="es" sz="1200">
                <a:cs typeface="Calibri"/>
              </a:rPr>
              <a:t>DSNetworkTop.cpp</a:t>
            </a:r>
          </a:p>
          <a:p>
            <a:pPr lvl="1"/>
            <a:r>
              <a:rPr lang="es" sz="1200">
                <a:cs typeface="Calibri"/>
              </a:rPr>
              <a:t>DSNetwork.cpp</a:t>
            </a:r>
          </a:p>
          <a:p>
            <a:pPr lvl="1"/>
            <a:r>
              <a:rPr lang="es" sz="1200">
                <a:cs typeface="Calibri"/>
              </a:rPr>
              <a:t>DSwitch.cpp</a:t>
            </a:r>
          </a:p>
          <a:p>
            <a:pPr lvl="1"/>
            <a:r>
              <a:rPr lang="es" sz="1200">
                <a:cs typeface="Calibri"/>
              </a:rPr>
              <a:t>MSNetwork.cpp</a:t>
            </a:r>
          </a:p>
          <a:p>
            <a:pPr lvl="1"/>
            <a:r>
              <a:rPr lang="es" sz="1200">
                <a:cs typeface="Calibri"/>
              </a:rPr>
              <a:t>MultiplierOS.cpp</a:t>
            </a:r>
          </a:p>
          <a:p>
            <a:pPr lvl="1"/>
            <a:r>
              <a:rPr lang="es" sz="1200">
                <a:cs typeface="Calibri"/>
              </a:rPr>
              <a:t>MSwitch.cpp</a:t>
            </a:r>
          </a:p>
          <a:p>
            <a:pPr lvl="1"/>
            <a:r>
              <a:rPr lang="es" sz="1200">
                <a:cs typeface="Calibri"/>
              </a:rPr>
              <a:t>MemoryController.cpp</a:t>
            </a:r>
          </a:p>
          <a:p>
            <a:pPr lvl="1"/>
            <a:r>
              <a:rPr lang="es" sz="1200">
                <a:cs typeface="Calibri"/>
              </a:rPr>
              <a:t>SDMemory.cpp</a:t>
            </a:r>
          </a:p>
          <a:p>
            <a:pPr lvl="1"/>
            <a:r>
              <a:rPr lang="es" sz="1200">
                <a:cs typeface="Calibri"/>
              </a:rPr>
              <a:t>SparseSDMemory.cpp</a:t>
            </a:r>
          </a:p>
          <a:p>
            <a:pPr lvl="1"/>
            <a:r>
              <a:rPr lang="es" sz="1200">
                <a:cs typeface="Calibri"/>
              </a:rPr>
              <a:t>OSMeshSDMemory.cpp</a:t>
            </a:r>
          </a:p>
          <a:p>
            <a:pPr lvl="1"/>
            <a:r>
              <a:rPr lang="es" sz="1200">
                <a:cs typeface="Calibri"/>
              </a:rPr>
              <a:t>Connection.cpp</a:t>
            </a:r>
          </a:p>
          <a:p>
            <a:pPr lvl="1"/>
            <a:r>
              <a:rPr lang="es" sz="1200">
                <a:cs typeface="Calibri"/>
              </a:rPr>
              <a:t>DataPackage.cpp</a:t>
            </a:r>
          </a:p>
          <a:p>
            <a:pPr lvl="1"/>
            <a:r>
              <a:rPr lang="es" sz="1200">
                <a:cs typeface="Calibri"/>
              </a:rPr>
              <a:t>Fifo.cpp</a:t>
            </a:r>
          </a:p>
          <a:p>
            <a:pPr lvl="1"/>
            <a:r>
              <a:rPr lang="es" sz="1200" b="1">
                <a:cs typeface="Calibri"/>
              </a:rPr>
              <a:t>STONNEModel.cpp</a:t>
            </a: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BF9D1C90-DB9F-4C6F-90BA-46E4184BD090}"/>
              </a:ext>
            </a:extLst>
          </p:cNvPr>
          <p:cNvSpPr/>
          <p:nvPr/>
        </p:nvSpPr>
        <p:spPr>
          <a:xfrm>
            <a:off x="2896601" y="5828210"/>
            <a:ext cx="584791" cy="2746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8BCBF-09FA-A11B-26A2-AC00E0F0143B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504432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i="1">
                <a:cs typeface="Calibri"/>
              </a:rPr>
              <a:t>STONNEModel.cpp drives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simulation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based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user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configuration</a:t>
            </a:r>
            <a:r>
              <a:rPr lang="es" i="1">
                <a:cs typeface="Calibri"/>
              </a:rPr>
              <a:t> file</a:t>
            </a:r>
          </a:p>
          <a:p>
            <a:pPr lvl="1"/>
            <a:r>
              <a:rPr lang="es" i="1">
                <a:cs typeface="Calibri"/>
              </a:rPr>
              <a:t>1.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code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reads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input file and </a:t>
            </a:r>
            <a:r>
              <a:rPr lang="es" i="1" err="1">
                <a:cs typeface="Calibri" panose="020F0502020204030204"/>
              </a:rPr>
              <a:t>selects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correct</a:t>
            </a:r>
            <a:r>
              <a:rPr lang="es" i="1">
                <a:cs typeface="Calibri" panose="020F0502020204030204"/>
              </a:rPr>
              <a:t> modules:</a:t>
            </a: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6025D103-4698-4448-A6AA-FAD60E40A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865" y="2309232"/>
            <a:ext cx="5153246" cy="383441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4E25D-D00B-4406-1C90-48D5DD23399A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970466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i="1">
                <a:cs typeface="Calibri"/>
              </a:rPr>
              <a:t>STONNEModel.cpp drives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simulation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based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user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configuration</a:t>
            </a:r>
            <a:r>
              <a:rPr lang="es" i="1">
                <a:cs typeface="Calibri"/>
              </a:rPr>
              <a:t> file</a:t>
            </a:r>
          </a:p>
          <a:p>
            <a:pPr lvl="1"/>
            <a:r>
              <a:rPr lang="es" i="1">
                <a:cs typeface="Calibri"/>
              </a:rPr>
              <a:t>2. After </a:t>
            </a:r>
            <a:r>
              <a:rPr lang="es" i="1" err="1">
                <a:cs typeface="Calibri" panose="020F0502020204030204"/>
              </a:rPr>
              <a:t>this</a:t>
            </a:r>
            <a:r>
              <a:rPr lang="es" i="1">
                <a:cs typeface="Calibri" panose="020F0502020204030204"/>
              </a:rPr>
              <a:t>,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 </a:t>
            </a:r>
            <a:r>
              <a:rPr lang="es" i="1" err="1">
                <a:cs typeface="Calibri" panose="020F0502020204030204"/>
              </a:rPr>
              <a:t>class</a:t>
            </a:r>
            <a:r>
              <a:rPr lang="es" i="1">
                <a:cs typeface="Calibri" panose="020F0502020204030204"/>
              </a:rPr>
              <a:t> defines </a:t>
            </a:r>
            <a:r>
              <a:rPr lang="es" i="1" err="1">
                <a:cs typeface="Calibri" panose="020F0502020204030204"/>
              </a:rPr>
              <a:t>methods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to</a:t>
            </a:r>
            <a:r>
              <a:rPr lang="es" i="1">
                <a:cs typeface="Calibri" panose="020F0502020204030204"/>
              </a:rPr>
              <a:t> load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layer</a:t>
            </a:r>
            <a:r>
              <a:rPr lang="es" i="1">
                <a:cs typeface="Calibri" panose="020F0502020204030204"/>
              </a:rPr>
              <a:t>, tile </a:t>
            </a:r>
            <a:r>
              <a:rPr lang="es" i="1" err="1">
                <a:cs typeface="Calibri" panose="020F0502020204030204"/>
              </a:rPr>
              <a:t>parameters</a:t>
            </a:r>
            <a:r>
              <a:rPr lang="es" i="1">
                <a:cs typeface="Calibri" panose="020F0502020204030204"/>
              </a:rPr>
              <a:t>, </a:t>
            </a:r>
            <a:r>
              <a:rPr lang="es" i="1" err="1">
                <a:cs typeface="Calibri" panose="020F0502020204030204"/>
              </a:rPr>
              <a:t>memory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addresses</a:t>
            </a:r>
            <a:r>
              <a:rPr lang="es" i="1">
                <a:cs typeface="Calibri" panose="020F0502020204030204"/>
              </a:rPr>
              <a:t> and run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simulation</a:t>
            </a:r>
            <a:r>
              <a:rPr lang="es" i="1">
                <a:cs typeface="Calibri" panose="020F0502020204030204"/>
              </a:rPr>
              <a:t>. </a:t>
            </a:r>
            <a:r>
              <a:rPr lang="es" b="1" i="1" err="1">
                <a:cs typeface="Calibri" panose="020F0502020204030204"/>
              </a:rPr>
              <a:t>This</a:t>
            </a:r>
            <a:r>
              <a:rPr lang="es" b="1" i="1">
                <a:cs typeface="Calibri" panose="020F0502020204030204"/>
              </a:rPr>
              <a:t> </a:t>
            </a:r>
            <a:r>
              <a:rPr lang="es" b="1" i="1" err="1">
                <a:cs typeface="Calibri" panose="020F0502020204030204"/>
              </a:rPr>
              <a:t>is</a:t>
            </a:r>
            <a:r>
              <a:rPr lang="es" b="1" i="1">
                <a:cs typeface="Calibri" panose="020F0502020204030204"/>
              </a:rPr>
              <a:t> </a:t>
            </a:r>
            <a:r>
              <a:rPr lang="es" b="1" i="1" err="1">
                <a:cs typeface="Calibri" panose="020F0502020204030204"/>
              </a:rPr>
              <a:t>used</a:t>
            </a:r>
            <a:r>
              <a:rPr lang="es" b="1" i="1">
                <a:cs typeface="Calibri" panose="020F0502020204030204"/>
              </a:rPr>
              <a:t> </a:t>
            </a:r>
            <a:r>
              <a:rPr lang="es" b="1" i="1" err="1">
                <a:cs typeface="Calibri" panose="020F0502020204030204"/>
              </a:rPr>
              <a:t>to</a:t>
            </a:r>
            <a:r>
              <a:rPr lang="es" b="1" i="1">
                <a:cs typeface="Calibri" panose="020F0502020204030204"/>
              </a:rPr>
              <a:t> interface </a:t>
            </a:r>
            <a:r>
              <a:rPr lang="es" b="1" i="1" err="1">
                <a:cs typeface="Calibri" panose="020F0502020204030204"/>
              </a:rPr>
              <a:t>the</a:t>
            </a:r>
            <a:r>
              <a:rPr lang="es" b="1" i="1">
                <a:cs typeface="Calibri" panose="020F0502020204030204"/>
              </a:rPr>
              <a:t> </a:t>
            </a:r>
            <a:r>
              <a:rPr lang="es" b="1" i="1" err="1">
                <a:cs typeface="Calibri" panose="020F0502020204030204"/>
              </a:rPr>
              <a:t>simulator</a:t>
            </a:r>
            <a:endParaRPr lang="es" b="1" i="1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55B11BAE-864C-4046-9C65-8300CD08D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097" y="2984864"/>
            <a:ext cx="7864548" cy="325401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BBC59-791E-78E9-9B2D-A4D4776619E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67589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Source</a:t>
            </a:r>
            <a:r>
              <a:rPr lang="es">
                <a:cs typeface="Calibri"/>
              </a:rPr>
              <a:t> files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i="1">
                <a:cs typeface="Calibri"/>
              </a:rPr>
              <a:t>STONNEModel.cpp drives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simulation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based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on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the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user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configuration</a:t>
            </a:r>
            <a:r>
              <a:rPr lang="es" i="1">
                <a:cs typeface="Calibri"/>
              </a:rPr>
              <a:t> file</a:t>
            </a:r>
          </a:p>
          <a:p>
            <a:pPr lvl="1"/>
            <a:r>
              <a:rPr lang="es" i="1">
                <a:cs typeface="Calibri"/>
              </a:rPr>
              <a:t>3.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code</a:t>
            </a:r>
            <a:r>
              <a:rPr lang="es" i="1">
                <a:cs typeface="Calibri" panose="020F0502020204030204"/>
              </a:rPr>
              <a:t> </a:t>
            </a:r>
            <a:r>
              <a:rPr lang="es" i="1" err="1">
                <a:cs typeface="Calibri" panose="020F0502020204030204"/>
              </a:rPr>
              <a:t>runs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b="1" i="1" err="1">
                <a:cs typeface="Calibri" panose="020F0502020204030204"/>
              </a:rPr>
              <a:t>cycle</a:t>
            </a:r>
            <a:r>
              <a:rPr lang="es" b="1" i="1">
                <a:cs typeface="Calibri" panose="020F0502020204030204"/>
              </a:rPr>
              <a:t>()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method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of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each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component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until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the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execution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is</a:t>
            </a:r>
            <a:r>
              <a:rPr lang="es" i="1">
                <a:cs typeface="Calibri" panose="020F0502020204030204"/>
              </a:rPr>
              <a:t> </a:t>
            </a:r>
            <a:r>
              <a:rPr lang="es" i="1" err="1">
                <a:cs typeface="Calibri" panose="020F0502020204030204"/>
              </a:rPr>
              <a:t>completed</a:t>
            </a:r>
            <a:r>
              <a:rPr lang="es" i="1">
                <a:cs typeface="Calibri" panose="020F0502020204030204"/>
              </a:rPr>
              <a:t>.</a:t>
            </a:r>
          </a:p>
          <a:p>
            <a:pPr lvl="1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2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9E34288C-B4B2-499D-9C8E-24BA8A42B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717551"/>
            <a:ext cx="7049386" cy="342536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5224AA-EE15-884E-C2EC-4F76DBEA122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369712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Docker Image, Installation and overview of STONNE.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/>
            </a:endParaRPr>
          </a:p>
          <a:p>
            <a:r>
              <a:rPr lang="en-US">
                <a:cs typeface="Calibri"/>
              </a:rPr>
              <a:t>Hands-on #1: </a:t>
            </a:r>
            <a:r>
              <a:rPr lang="en-US">
                <a:ea typeface="+mn-lt"/>
                <a:cs typeface="+mn-lt"/>
              </a:rPr>
              <a:t>Simulating</a:t>
            </a:r>
            <a:r>
              <a:rPr lang="en-US">
                <a:cs typeface="Calibri"/>
              </a:rPr>
              <a:t> a real </a:t>
            </a:r>
            <a:r>
              <a:rPr lang="en-US"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Hands-on #2: Simulating a DNN Layer on Flexagon using SST-STONNE.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Research use cases.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Conclusions.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6F8EC28-15AA-D591-2F29-4E95273A83F0}"/>
              </a:ext>
            </a:extLst>
          </p:cNvPr>
          <p:cNvSpPr>
            <a:spLocks noGrp="1"/>
          </p:cNvSpPr>
          <p:nvPr/>
        </p:nvSpPr>
        <p:spPr>
          <a:xfrm>
            <a:off x="2068418" y="6411013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478315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8918-0156-E841-8831-9E3D6A40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Organizers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41130B65-2A0E-5763-6A89-5E38E2798E15}"/>
              </a:ext>
            </a:extLst>
          </p:cNvPr>
          <p:cNvGrpSpPr/>
          <p:nvPr/>
        </p:nvGrpSpPr>
        <p:grpSpPr>
          <a:xfrm>
            <a:off x="9196952" y="1007071"/>
            <a:ext cx="3114275" cy="2788832"/>
            <a:chOff x="35434" y="1150797"/>
            <a:chExt cx="3114275" cy="278883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FCEE74F-0A31-FD4B-B35E-DE0F4DF4C967}"/>
                </a:ext>
              </a:extLst>
            </p:cNvPr>
            <p:cNvSpPr/>
            <p:nvPr/>
          </p:nvSpPr>
          <p:spPr>
            <a:xfrm>
              <a:off x="35434" y="2811877"/>
              <a:ext cx="3022500" cy="112775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/>
              <a:r>
                <a:rPr lang="id-ID" sz="2000" b="1">
                  <a:latin typeface="Arial" panose="020B0604020202020204" pitchFamily="34" charset="0"/>
                  <a:cs typeface="Arial" panose="020B0604020202020204" pitchFamily="34" charset="0"/>
                </a:rPr>
                <a:t>Tushar Krishna</a:t>
              </a:r>
            </a:p>
            <a:p>
              <a:pPr algn="ctr"/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Associate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Professor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School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 ECE</a:t>
              </a:r>
            </a:p>
            <a:p>
              <a:pPr algn="ctr"/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Georgia </a:t>
              </a:r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Institute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id-ID" sz="1400" err="1"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</a:rPr>
                <a:t> Technology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4E226B3-0117-0946-8AF3-2C2B7C26D3AE}"/>
                </a:ext>
              </a:extLst>
            </p:cNvPr>
            <p:cNvSpPr/>
            <p:nvPr/>
          </p:nvSpPr>
          <p:spPr>
            <a:xfrm>
              <a:off x="452526" y="3581917"/>
              <a:ext cx="2697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d-ID" sz="1400">
                  <a:latin typeface="Arial" panose="020B0604020202020204" pitchFamily="34" charset="0"/>
                  <a:cs typeface="Arial" panose="020B0604020202020204" pitchFamily="34" charset="0"/>
                  <a:hlinkClick r:id="rId3"/>
                </a:rPr>
                <a:t>tushar@ece.gatech.edu</a:t>
              </a:r>
              <a:endParaRPr lang="id-ID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95FAC1E-7D71-1749-9983-6C5567B8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6302" y="1150797"/>
              <a:ext cx="1687574" cy="1664934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AA3C01D-E41C-4731-9E2A-62934314FD4F}"/>
              </a:ext>
            </a:extLst>
          </p:cNvPr>
          <p:cNvSpPr/>
          <p:nvPr/>
        </p:nvSpPr>
        <p:spPr>
          <a:xfrm>
            <a:off x="4488107" y="2662954"/>
            <a:ext cx="3022500" cy="1127752"/>
          </a:xfrm>
          <a:prstGeom prst="rect">
            <a:avLst/>
          </a:prstGeom>
        </p:spPr>
        <p:txBody>
          <a:bodyPr wrap="square" lIns="91440" tIns="45720" rIns="91440" bIns="45720" anchor="t">
            <a:normAutofit/>
          </a:bodyPr>
          <a:lstStyle/>
          <a:p>
            <a:pPr algn="ctr"/>
            <a:r>
              <a:rPr lang="id-ID" sz="2000" b="1" err="1">
                <a:latin typeface="Arial"/>
                <a:cs typeface="Arial"/>
              </a:rPr>
              <a:t>José</a:t>
            </a:r>
            <a:r>
              <a:rPr lang="id-ID" sz="2000" b="1">
                <a:latin typeface="Arial"/>
                <a:cs typeface="Arial"/>
              </a:rPr>
              <a:t> L. </a:t>
            </a:r>
            <a:r>
              <a:rPr lang="id-ID" sz="2000" b="1" err="1">
                <a:latin typeface="Arial"/>
                <a:cs typeface="Arial"/>
              </a:rPr>
              <a:t>Abellán</a:t>
            </a:r>
            <a:endParaRPr lang="id-ID" sz="2000" b="1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d-ID" sz="1400" err="1">
                <a:latin typeface="Arial"/>
                <a:cs typeface="Arial"/>
              </a:rPr>
              <a:t>Ramón</a:t>
            </a:r>
            <a:r>
              <a:rPr lang="id-ID" sz="1400">
                <a:latin typeface="Arial"/>
                <a:cs typeface="Arial"/>
              </a:rPr>
              <a:t> y </a:t>
            </a:r>
            <a:r>
              <a:rPr lang="id-ID" sz="1400" err="1">
                <a:latin typeface="Arial"/>
                <a:cs typeface="Arial"/>
              </a:rPr>
              <a:t>Cajal</a:t>
            </a:r>
            <a:r>
              <a:rPr lang="id-ID" sz="1400">
                <a:latin typeface="Arial"/>
                <a:cs typeface="Arial"/>
              </a:rPr>
              <a:t> </a:t>
            </a:r>
            <a:r>
              <a:rPr lang="id-ID" sz="1400" err="1">
                <a:latin typeface="Arial"/>
                <a:cs typeface="Arial"/>
              </a:rPr>
              <a:t>Researcher</a:t>
            </a:r>
          </a:p>
          <a:p>
            <a:pPr algn="ctr"/>
            <a:r>
              <a:rPr lang="id-ID" sz="1400" err="1">
                <a:latin typeface="Arial"/>
                <a:cs typeface="Arial"/>
              </a:rPr>
              <a:t>University</a:t>
            </a:r>
            <a:r>
              <a:rPr lang="id-ID" sz="1400">
                <a:latin typeface="Arial"/>
                <a:cs typeface="Arial"/>
              </a:rPr>
              <a:t> </a:t>
            </a:r>
            <a:r>
              <a:rPr lang="id-ID" sz="1400" err="1">
                <a:latin typeface="Arial"/>
                <a:cs typeface="Arial"/>
              </a:rPr>
              <a:t>of</a:t>
            </a:r>
            <a:r>
              <a:rPr lang="id-ID" sz="1400">
                <a:latin typeface="Arial"/>
                <a:cs typeface="Arial"/>
              </a:rPr>
              <a:t> </a:t>
            </a:r>
            <a:r>
              <a:rPr lang="id-ID" sz="1400" err="1">
                <a:latin typeface="Arial"/>
                <a:cs typeface="Arial"/>
              </a:rPr>
              <a:t>Murcia</a:t>
            </a:r>
            <a:endParaRPr lang="id-ID" sz="1400">
              <a:latin typeface="Arial"/>
              <a:cs typeface="Arial"/>
            </a:endParaRPr>
          </a:p>
          <a:p>
            <a:pPr algn="ctr"/>
            <a:r>
              <a:rPr lang="id-ID" sz="1400">
                <a:latin typeface="Arial"/>
                <a:cs typeface="Arial"/>
                <a:hlinkClick r:id="rId5"/>
              </a:rPr>
              <a:t>jlabellan@um.es</a:t>
            </a:r>
            <a:r>
              <a:rPr lang="id-ID" sz="1400">
                <a:latin typeface="Arial"/>
                <a:cs typeface="Arial"/>
              </a:rPr>
              <a:t> </a:t>
            </a:r>
            <a:endParaRPr lang="id-ID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940ECEE5-8DFF-CCAA-3E8E-BF76750775FA}"/>
              </a:ext>
            </a:extLst>
          </p:cNvPr>
          <p:cNvGrpSpPr/>
          <p:nvPr/>
        </p:nvGrpSpPr>
        <p:grpSpPr>
          <a:xfrm>
            <a:off x="6743792" y="1096893"/>
            <a:ext cx="2964991" cy="2701780"/>
            <a:chOff x="4908492" y="1222258"/>
            <a:chExt cx="2964991" cy="2701780"/>
          </a:xfrm>
        </p:grpSpPr>
        <p:pic>
          <p:nvPicPr>
            <p:cNvPr id="13" name="Picture 12" descr="A picture containing text, person, person, indoor&#10;&#10;Description automatically generated">
              <a:extLst>
                <a:ext uri="{FF2B5EF4-FFF2-40B4-BE49-F238E27FC236}">
                  <a16:creationId xmlns:a16="http://schemas.microsoft.com/office/drawing/2014/main" id="{B13807BF-76C4-432B-BAA6-3FE86BB67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46423" y="1222258"/>
              <a:ext cx="1438095" cy="163609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28ACFC5-EA48-4906-B0F9-3FEA2C5F21D1}"/>
                </a:ext>
              </a:extLst>
            </p:cNvPr>
            <p:cNvSpPr/>
            <p:nvPr/>
          </p:nvSpPr>
          <p:spPr>
            <a:xfrm>
              <a:off x="4908492" y="2796286"/>
              <a:ext cx="2964991" cy="1127752"/>
            </a:xfrm>
            <a:prstGeom prst="rect">
              <a:avLst/>
            </a:prstGeom>
          </p:spPr>
          <p:txBody>
            <a:bodyPr wrap="square" lIns="91440" tIns="45720" rIns="91440" bIns="45720" anchor="t">
              <a:normAutofit/>
            </a:bodyPr>
            <a:lstStyle/>
            <a:p>
              <a:pPr algn="ctr"/>
              <a:r>
                <a:rPr lang="id-ID" sz="2000" b="1">
                  <a:latin typeface="Arial"/>
                  <a:cs typeface="Arial"/>
                </a:rPr>
                <a:t>Manuel E. </a:t>
              </a:r>
              <a:r>
                <a:rPr lang="id-ID" sz="2000" b="1" err="1">
                  <a:latin typeface="Arial"/>
                  <a:cs typeface="Arial"/>
                </a:rPr>
                <a:t>Acacio</a:t>
              </a:r>
              <a:endParaRPr lang="id-ID" sz="2000" b="1" err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id-ID" sz="1400" err="1">
                  <a:latin typeface="Arial"/>
                  <a:cs typeface="Arial"/>
                </a:rPr>
                <a:t>Full</a:t>
              </a:r>
              <a:r>
                <a:rPr lang="id-ID" sz="1400">
                  <a:latin typeface="Arial"/>
                  <a:cs typeface="Arial"/>
                </a:rPr>
                <a:t> </a:t>
              </a:r>
              <a:r>
                <a:rPr lang="id-ID" sz="1400" err="1">
                  <a:latin typeface="Arial"/>
                  <a:cs typeface="Arial"/>
                </a:rPr>
                <a:t>Professor</a:t>
              </a:r>
            </a:p>
            <a:p>
              <a:pPr algn="ctr"/>
              <a:r>
                <a:rPr lang="id-ID" sz="1400" err="1">
                  <a:latin typeface="Arial"/>
                  <a:cs typeface="Arial"/>
                </a:rPr>
                <a:t>University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of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Murcia</a:t>
              </a:r>
              <a:endParaRPr lang="id-ID" sz="1400">
                <a:latin typeface="Arial"/>
                <a:cs typeface="Arial"/>
              </a:endParaRPr>
            </a:p>
            <a:p>
              <a:pPr algn="ctr"/>
              <a:r>
                <a:rPr lang="id-ID" sz="1400">
                  <a:latin typeface="Arial"/>
                  <a:cs typeface="Arial"/>
                </a:rPr>
                <a:t> </a:t>
              </a:r>
              <a:r>
                <a:rPr lang="id-ID" sz="1400">
                  <a:latin typeface="Arial"/>
                  <a:cs typeface="Arial"/>
                  <a:hlinkClick r:id="rId7"/>
                </a:rPr>
                <a:t>meacacio@um.es</a:t>
              </a:r>
              <a:r>
                <a:rPr lang="id-ID" sz="1400">
                  <a:latin typeface="Arial"/>
                  <a:cs typeface="Arial"/>
                </a:rPr>
                <a:t> </a:t>
              </a:r>
              <a:endParaRPr lang="id-ID"/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FF42CF7C-7847-ED0D-2D26-154DD2C5916B}"/>
              </a:ext>
            </a:extLst>
          </p:cNvPr>
          <p:cNvGrpSpPr/>
          <p:nvPr/>
        </p:nvGrpSpPr>
        <p:grpSpPr>
          <a:xfrm>
            <a:off x="2154642" y="1096892"/>
            <a:ext cx="3022500" cy="2701781"/>
            <a:chOff x="7103896" y="1222257"/>
            <a:chExt cx="3022500" cy="270178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0F301E5-2647-4EDD-8817-9602C733D7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/>
            <a:srcRect b="21450"/>
            <a:stretch>
              <a:fillRect/>
            </a:stretch>
          </p:blipFill>
          <p:spPr bwMode="auto">
            <a:xfrm>
              <a:off x="7806261" y="1222257"/>
              <a:ext cx="1615785" cy="16376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490C13A-4313-48BB-A941-B906775396E8}"/>
                </a:ext>
              </a:extLst>
            </p:cNvPr>
            <p:cNvSpPr/>
            <p:nvPr/>
          </p:nvSpPr>
          <p:spPr>
            <a:xfrm>
              <a:off x="7103896" y="2796286"/>
              <a:ext cx="3022500" cy="1127752"/>
            </a:xfrm>
            <a:prstGeom prst="rect">
              <a:avLst/>
            </a:prstGeom>
          </p:spPr>
          <p:txBody>
            <a:bodyPr wrap="square" lIns="91440" tIns="45720" rIns="91440" bIns="45720" anchor="t">
              <a:normAutofit/>
            </a:bodyPr>
            <a:lstStyle/>
            <a:p>
              <a:pPr algn="ctr"/>
              <a:r>
                <a:rPr lang="id-ID" sz="2000" b="1" err="1">
                  <a:latin typeface="Arial"/>
                  <a:cs typeface="Arial"/>
                </a:rPr>
                <a:t>Raveesh</a:t>
              </a:r>
              <a:r>
                <a:rPr lang="id-ID" sz="2000" b="1">
                  <a:latin typeface="Arial"/>
                  <a:cs typeface="Arial"/>
                </a:rPr>
                <a:t> </a:t>
              </a:r>
              <a:r>
                <a:rPr lang="id-ID" sz="2000" b="1" err="1">
                  <a:latin typeface="Arial"/>
                  <a:cs typeface="Arial"/>
                </a:rPr>
                <a:t>Garg</a:t>
              </a:r>
              <a:endParaRPr lang="id-ID" sz="2000" b="1" err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id-ID" sz="1400" err="1">
                  <a:latin typeface="Arial"/>
                  <a:cs typeface="Arial"/>
                </a:rPr>
                <a:t>Ph.D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Student</a:t>
              </a:r>
            </a:p>
            <a:p>
              <a:pPr algn="ctr"/>
              <a:r>
                <a:rPr lang="id-ID" sz="1400">
                  <a:latin typeface="Arial"/>
                  <a:cs typeface="Arial"/>
                </a:rPr>
                <a:t>Georgia </a:t>
              </a:r>
              <a:r>
                <a:rPr lang="id-ID" sz="1400" err="1">
                  <a:latin typeface="Arial"/>
                  <a:cs typeface="Arial"/>
                </a:rPr>
                <a:t>Institute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of</a:t>
              </a:r>
              <a:r>
                <a:rPr lang="id-ID" sz="1400">
                  <a:latin typeface="Arial"/>
                  <a:cs typeface="Arial"/>
                </a:rPr>
                <a:t> Technology</a:t>
              </a:r>
            </a:p>
            <a:p>
              <a:pPr algn="ctr"/>
              <a:r>
                <a:rPr lang="id-ID" sz="1400">
                  <a:latin typeface="Arial"/>
                  <a:cs typeface="Arial"/>
                </a:rPr>
                <a:t> </a:t>
              </a:r>
              <a:r>
                <a:rPr lang="id-ID" sz="1400">
                  <a:ea typeface="+mn-lt"/>
                  <a:cs typeface="+mn-lt"/>
                  <a:hlinkClick r:id="rId9"/>
                </a:rPr>
                <a:t>raveesh.g@gatech.edu</a:t>
              </a:r>
              <a:r>
                <a:rPr lang="id-ID" sz="1400">
                  <a:latin typeface="Arial"/>
                  <a:cs typeface="Arial"/>
                </a:rPr>
                <a:t> </a:t>
              </a:r>
              <a:endParaRPr lang="id-ID"/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CF4A8A0D-5141-3F20-E2F8-1DA8F543A87F}"/>
              </a:ext>
            </a:extLst>
          </p:cNvPr>
          <p:cNvGrpSpPr/>
          <p:nvPr/>
        </p:nvGrpSpPr>
        <p:grpSpPr>
          <a:xfrm>
            <a:off x="-249841" y="1055155"/>
            <a:ext cx="3022500" cy="2785783"/>
            <a:chOff x="9445846" y="1116255"/>
            <a:chExt cx="3022500" cy="2785783"/>
          </a:xfrm>
        </p:grpSpPr>
        <p:pic>
          <p:nvPicPr>
            <p:cNvPr id="9" name="Picture 8" descr="A picture containing person, person, necktie, wearing&#10;&#10;Description automatically generated">
              <a:extLst>
                <a:ext uri="{FF2B5EF4-FFF2-40B4-BE49-F238E27FC236}">
                  <a16:creationId xmlns:a16="http://schemas.microsoft.com/office/drawing/2014/main" id="{FA1F94B5-AC3F-4642-BD15-FB9D26B7F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264134" y="1116255"/>
              <a:ext cx="1382367" cy="167361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D873ED7-9126-4AB1-BC75-688129431C63}"/>
                </a:ext>
              </a:extLst>
            </p:cNvPr>
            <p:cNvSpPr/>
            <p:nvPr/>
          </p:nvSpPr>
          <p:spPr>
            <a:xfrm>
              <a:off x="9445846" y="2774286"/>
              <a:ext cx="3022500" cy="1127752"/>
            </a:xfrm>
            <a:prstGeom prst="rect">
              <a:avLst/>
            </a:prstGeom>
          </p:spPr>
          <p:txBody>
            <a:bodyPr wrap="square" lIns="91440" tIns="45720" rIns="91440" bIns="45720" anchor="t">
              <a:normAutofit fontScale="92500" lnSpcReduction="20000"/>
            </a:bodyPr>
            <a:lstStyle/>
            <a:p>
              <a:pPr algn="ctr"/>
              <a:r>
                <a:rPr lang="id-ID" sz="2000" b="1">
                  <a:latin typeface="Arial"/>
                  <a:cs typeface="Arial"/>
                </a:rPr>
                <a:t>Francisco </a:t>
              </a:r>
              <a:r>
                <a:rPr lang="id-ID" sz="2000" b="1" err="1">
                  <a:latin typeface="Arial"/>
                  <a:cs typeface="Arial"/>
                </a:rPr>
                <a:t>Munoz-Martinez</a:t>
              </a:r>
              <a:endParaRPr lang="id-ID" sz="2000" b="1" err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id-ID" sz="1400" err="1">
                  <a:latin typeface="Arial"/>
                  <a:cs typeface="Arial"/>
                </a:rPr>
                <a:t>Postdoc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Researcher</a:t>
              </a:r>
            </a:p>
            <a:p>
              <a:pPr algn="ctr"/>
              <a:r>
                <a:rPr lang="id-ID" sz="1400" err="1">
                  <a:latin typeface="Arial"/>
                  <a:cs typeface="Arial"/>
                </a:rPr>
                <a:t>University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of</a:t>
              </a:r>
              <a:r>
                <a:rPr lang="id-ID" sz="1400">
                  <a:latin typeface="Arial"/>
                  <a:cs typeface="Arial"/>
                </a:rPr>
                <a:t> </a:t>
              </a:r>
              <a:r>
                <a:rPr lang="id-ID" sz="1400" err="1">
                  <a:latin typeface="Arial"/>
                  <a:cs typeface="Arial"/>
                </a:rPr>
                <a:t>Murcia</a:t>
              </a:r>
              <a:endParaRPr lang="id-ID" sz="1400">
                <a:latin typeface="Arial"/>
                <a:cs typeface="Arial"/>
              </a:endParaRPr>
            </a:p>
            <a:p>
              <a:pPr algn="ctr"/>
              <a:r>
                <a:rPr lang="id-ID" sz="1400">
                  <a:latin typeface="Arial"/>
                  <a:cs typeface="Arial"/>
                </a:rPr>
                <a:t> </a:t>
              </a:r>
              <a:r>
                <a:rPr lang="id-ID" sz="1400">
                  <a:latin typeface="Arial"/>
                  <a:ea typeface="+mn-lt"/>
                  <a:cs typeface="Arial"/>
                  <a:hlinkClick r:id="rId11"/>
                </a:rPr>
                <a:t>fr</a:t>
              </a:r>
              <a:r>
                <a:rPr lang="id-ID" sz="1400">
                  <a:ea typeface="+mn-lt"/>
                  <a:cs typeface="+mn-lt"/>
                  <a:hlinkClick r:id="rId11"/>
                </a:rPr>
                <a:t>ancisco.munoz2@um.es</a:t>
              </a:r>
              <a:r>
                <a:rPr lang="id-ID" sz="1400">
                  <a:ea typeface="+mn-lt"/>
                  <a:cs typeface="+mn-lt"/>
                </a:rPr>
                <a:t>  </a:t>
              </a:r>
              <a:endParaRPr lang="id-ID"/>
            </a:p>
          </p:txBody>
        </p:sp>
      </p:grp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1D80E255-BE0B-BAA7-7B7E-494D3B43D9F6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  <p:pic>
        <p:nvPicPr>
          <p:cNvPr id="4" name="Imagen 4" descr="Un hombre con lentes mirando de frente&#10;&#10;Descripción generada automáticamente">
            <a:extLst>
              <a:ext uri="{FF2B5EF4-FFF2-40B4-BE49-F238E27FC236}">
                <a16:creationId xmlns:a16="http://schemas.microsoft.com/office/drawing/2014/main" id="{61982BB4-DED6-F62B-A615-C6DAA17DE1F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56038" y="1095676"/>
            <a:ext cx="1494622" cy="163415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0E40B92-AD47-BC55-BDAB-9CEF977DC263}"/>
              </a:ext>
            </a:extLst>
          </p:cNvPr>
          <p:cNvSpPr/>
          <p:nvPr/>
        </p:nvSpPr>
        <p:spPr>
          <a:xfrm>
            <a:off x="4392227" y="5253185"/>
            <a:ext cx="3302775" cy="1136510"/>
          </a:xfrm>
          <a:prstGeom prst="rect">
            <a:avLst/>
          </a:prstGeom>
        </p:spPr>
        <p:txBody>
          <a:bodyPr wrap="square" lIns="91440" tIns="45720" rIns="91440" bIns="45720" anchor="t">
            <a:normAutofit/>
          </a:bodyPr>
          <a:lstStyle/>
          <a:p>
            <a:pPr algn="ctr"/>
            <a:r>
              <a:rPr lang="id-ID" sz="2000" b="1" err="1">
                <a:latin typeface="Arial"/>
                <a:cs typeface="Arial"/>
              </a:rPr>
              <a:t>Adrián</a:t>
            </a:r>
            <a:r>
              <a:rPr lang="id-ID" sz="2000" b="1">
                <a:latin typeface="Arial"/>
                <a:cs typeface="Arial"/>
              </a:rPr>
              <a:t> </a:t>
            </a:r>
            <a:r>
              <a:rPr lang="id-ID" sz="2000" b="1" err="1">
                <a:latin typeface="Arial"/>
                <a:cs typeface="Arial"/>
              </a:rPr>
              <a:t>Fenollar</a:t>
            </a:r>
            <a:r>
              <a:rPr lang="id-ID" sz="2000" b="1">
                <a:latin typeface="Arial"/>
                <a:cs typeface="Arial"/>
              </a:rPr>
              <a:t> </a:t>
            </a:r>
            <a:r>
              <a:rPr lang="id-ID" sz="2000" b="1" err="1">
                <a:latin typeface="Arial"/>
                <a:cs typeface="Arial"/>
              </a:rPr>
              <a:t>Navarro</a:t>
            </a:r>
            <a:endParaRPr lang="id-ID" sz="2000" b="1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id-ID" sz="1400">
                <a:latin typeface="Arial"/>
                <a:cs typeface="Arial"/>
              </a:rPr>
              <a:t>Master </a:t>
            </a:r>
            <a:r>
              <a:rPr lang="id-ID" sz="1400" err="1">
                <a:latin typeface="Arial"/>
                <a:cs typeface="Arial"/>
              </a:rPr>
              <a:t>Student</a:t>
            </a:r>
            <a:endParaRPr lang="id-ID" err="1"/>
          </a:p>
          <a:p>
            <a:pPr algn="ctr"/>
            <a:r>
              <a:rPr lang="id-ID" sz="1400" err="1">
                <a:latin typeface="Arial"/>
                <a:cs typeface="Arial"/>
              </a:rPr>
              <a:t>University</a:t>
            </a:r>
            <a:r>
              <a:rPr lang="id-ID" sz="1400">
                <a:latin typeface="Arial"/>
                <a:cs typeface="Arial"/>
              </a:rPr>
              <a:t> </a:t>
            </a:r>
            <a:r>
              <a:rPr lang="id-ID" sz="1400" err="1">
                <a:latin typeface="Arial"/>
                <a:cs typeface="Arial"/>
              </a:rPr>
              <a:t>of</a:t>
            </a:r>
            <a:r>
              <a:rPr lang="id-ID" sz="1400">
                <a:latin typeface="Arial"/>
                <a:cs typeface="Arial"/>
              </a:rPr>
              <a:t> </a:t>
            </a:r>
            <a:r>
              <a:rPr lang="id-ID" sz="1400" err="1">
                <a:latin typeface="Arial"/>
                <a:cs typeface="Arial"/>
              </a:rPr>
              <a:t>Murcia</a:t>
            </a:r>
          </a:p>
          <a:p>
            <a:pPr algn="ctr"/>
            <a:r>
              <a:rPr lang="id-ID" sz="1400">
                <a:ea typeface="+mn-lt"/>
                <a:cs typeface="+mn-lt"/>
                <a:hlinkClick r:id="rId13"/>
              </a:rPr>
              <a:t>adrian.fenollarn@um.es</a:t>
            </a:r>
            <a:r>
              <a:rPr lang="id-ID" sz="1400">
                <a:ea typeface="+mn-lt"/>
                <a:cs typeface="+mn-lt"/>
              </a:rPr>
              <a:t> </a:t>
            </a:r>
            <a:endParaRPr lang="id-ID">
              <a:ea typeface="+mn-lt"/>
              <a:cs typeface="+mn-lt"/>
            </a:endParaRPr>
          </a:p>
        </p:txBody>
      </p:sp>
      <p:pic>
        <p:nvPicPr>
          <p:cNvPr id="25" name="Picture 25">
            <a:extLst>
              <a:ext uri="{FF2B5EF4-FFF2-40B4-BE49-F238E27FC236}">
                <a16:creationId xmlns:a16="http://schemas.microsoft.com/office/drawing/2014/main" id="{CC7E800E-3701-CD6A-DFCB-B533CA2C62A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197366" y="3739055"/>
            <a:ext cx="1552028" cy="15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9219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/>
              <a:t>Objectives</a:t>
            </a:r>
            <a:endParaRPr err="1"/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1. </a:t>
            </a:r>
            <a:r>
              <a:rPr lang="es" err="1">
                <a:cs typeface="Calibri"/>
              </a:rPr>
              <a:t>Comprehensively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understand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 do flexible DNN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work</a:t>
            </a:r>
            <a:r>
              <a:rPr lang="es">
                <a:cs typeface="Calibri"/>
              </a:rPr>
              <a:t>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2. Understand how to run simulations in STONNE using its STONNE User interface.</a:t>
            </a:r>
          </a:p>
          <a:p>
            <a:r>
              <a:rPr lang="en-US">
                <a:cs typeface="Calibri"/>
              </a:rPr>
              <a:t>Understand how to run a real DNN in STONNE using the framework </a:t>
            </a:r>
            <a:r>
              <a:rPr lang="en-US" err="1">
                <a:cs typeface="Calibri"/>
              </a:rPr>
              <a:t>Pytorch</a:t>
            </a:r>
            <a:r>
              <a:rPr lang="en-US">
                <a:cs typeface="Calibri"/>
              </a:rPr>
              <a:t>. </a:t>
            </a:r>
          </a:p>
          <a:p>
            <a:endParaRPr/>
          </a:p>
          <a:p>
            <a:endParaRPr/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0584425-D077-37DC-AB08-4FD65861FC56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3980228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/>
              <a:t>DNN </a:t>
            </a:r>
            <a:r>
              <a:rPr lang="es" err="1"/>
              <a:t>benchmark</a:t>
            </a:r>
            <a:endParaRPr err="1"/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will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go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through</a:t>
            </a:r>
            <a:r>
              <a:rPr lang="es">
                <a:cs typeface="Calibri"/>
              </a:rPr>
              <a:t> a real-</a:t>
            </a:r>
            <a:r>
              <a:rPr lang="es" err="1">
                <a:cs typeface="Calibri"/>
              </a:rPr>
              <a:t>life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motivate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 use case.  </a:t>
            </a:r>
          </a:p>
          <a:p>
            <a:r>
              <a:rPr lang="es" b="1" err="1">
                <a:ea typeface="+mn-lt"/>
                <a:cs typeface="+mn-lt"/>
              </a:rPr>
              <a:t>Application</a:t>
            </a:r>
            <a:r>
              <a:rPr lang="es" b="1">
                <a:ea typeface="+mn-lt"/>
                <a:cs typeface="+mn-lt"/>
              </a:rPr>
              <a:t> </a:t>
            </a:r>
            <a:r>
              <a:rPr lang="es" b="1" err="1">
                <a:ea typeface="+mn-lt"/>
                <a:cs typeface="+mn-lt"/>
              </a:rPr>
              <a:t>task</a:t>
            </a:r>
            <a:r>
              <a:rPr lang="es">
                <a:ea typeface="+mn-lt"/>
                <a:cs typeface="+mn-lt"/>
              </a:rPr>
              <a:t>: </a:t>
            </a:r>
            <a:r>
              <a:rPr lang="es" err="1">
                <a:ea typeface="+mn-lt"/>
                <a:cs typeface="+mn-lt"/>
              </a:rPr>
              <a:t>Image</a:t>
            </a:r>
            <a:r>
              <a:rPr lang="es">
                <a:ea typeface="+mn-lt"/>
                <a:cs typeface="+mn-lt"/>
              </a:rPr>
              <a:t> </a:t>
            </a:r>
            <a:r>
              <a:rPr lang="es" err="1">
                <a:ea typeface="+mn-lt"/>
                <a:cs typeface="+mn-lt"/>
              </a:rPr>
              <a:t>digit</a:t>
            </a:r>
            <a:r>
              <a:rPr lang="es">
                <a:ea typeface="+mn-lt"/>
                <a:cs typeface="+mn-lt"/>
              </a:rPr>
              <a:t> </a:t>
            </a:r>
            <a:r>
              <a:rPr lang="es" err="1">
                <a:ea typeface="+mn-lt"/>
                <a:cs typeface="+mn-lt"/>
              </a:rPr>
              <a:t>recognition</a:t>
            </a:r>
            <a:r>
              <a:rPr lang="es">
                <a:ea typeface="+mn-lt"/>
                <a:cs typeface="+mn-lt"/>
              </a:rPr>
              <a:t> </a:t>
            </a:r>
            <a:endParaRPr lang="es">
              <a:cs typeface="Calibri"/>
            </a:endParaRPr>
          </a:p>
          <a:p>
            <a:r>
              <a:rPr lang="es" b="1" err="1">
                <a:cs typeface="Calibri"/>
              </a:rPr>
              <a:t>Benchmark</a:t>
            </a:r>
            <a:r>
              <a:rPr lang="es">
                <a:cs typeface="Calibri"/>
              </a:rPr>
              <a:t>: A </a:t>
            </a:r>
            <a:r>
              <a:rPr lang="es" err="1">
                <a:cs typeface="Calibri"/>
              </a:rPr>
              <a:t>Convolutional</a:t>
            </a:r>
            <a:r>
              <a:rPr lang="es">
                <a:cs typeface="Calibri"/>
              </a:rPr>
              <a:t> Neural Network (CNN).</a:t>
            </a:r>
          </a:p>
          <a:p>
            <a:r>
              <a:rPr lang="es" b="1" err="1">
                <a:cs typeface="Calibri" panose="020F0502020204030204"/>
              </a:rPr>
              <a:t>Dataset</a:t>
            </a:r>
            <a:r>
              <a:rPr lang="es" b="1">
                <a:cs typeface="Calibri" panose="020F0502020204030204"/>
              </a:rPr>
              <a:t>: </a:t>
            </a:r>
            <a:r>
              <a:rPr lang="es">
                <a:cs typeface="Calibri" panose="020F0502020204030204"/>
              </a:rPr>
              <a:t>MNIST (60000 28x28-size </a:t>
            </a:r>
            <a:r>
              <a:rPr lang="es" err="1">
                <a:cs typeface="Calibri" panose="020F0502020204030204"/>
              </a:rPr>
              <a:t>images</a:t>
            </a:r>
            <a:r>
              <a:rPr lang="es">
                <a:cs typeface="Calibri" panose="020F0502020204030204"/>
              </a:rPr>
              <a:t>)</a:t>
            </a: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D9C68E4-CD38-4C78-8281-AC72FF85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939" y="3293435"/>
            <a:ext cx="2390775" cy="2362200"/>
          </a:xfrm>
          <a:prstGeom prst="rect">
            <a:avLst/>
          </a:prstGeom>
        </p:spPr>
      </p:pic>
      <p:sp>
        <p:nvSpPr>
          <p:cNvPr id="3" name="Google Shape;367;p45">
            <a:extLst>
              <a:ext uri="{FF2B5EF4-FFF2-40B4-BE49-F238E27FC236}">
                <a16:creationId xmlns:a16="http://schemas.microsoft.com/office/drawing/2014/main" id="{47308304-8B8E-415E-8EF9-1B5B3658CEDC}"/>
              </a:ext>
            </a:extLst>
          </p:cNvPr>
          <p:cNvSpPr/>
          <p:nvPr/>
        </p:nvSpPr>
        <p:spPr>
          <a:xfrm>
            <a:off x="4418854" y="3703359"/>
            <a:ext cx="2750400" cy="15328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2064404-8BD9-451D-B380-2ABC172A78EC}"/>
              </a:ext>
            </a:extLst>
          </p:cNvPr>
          <p:cNvSpPr/>
          <p:nvPr/>
        </p:nvSpPr>
        <p:spPr>
          <a:xfrm>
            <a:off x="3657493" y="4232218"/>
            <a:ext cx="673396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5274338-C7C6-4998-A314-3159823DC0EB}"/>
              </a:ext>
            </a:extLst>
          </p:cNvPr>
          <p:cNvSpPr/>
          <p:nvPr/>
        </p:nvSpPr>
        <p:spPr>
          <a:xfrm>
            <a:off x="7245981" y="4232218"/>
            <a:ext cx="673396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8ED3C4-F1D2-4AAF-8179-6C0738657573}"/>
              </a:ext>
            </a:extLst>
          </p:cNvPr>
          <p:cNvSpPr txBox="1"/>
          <p:nvPr/>
        </p:nvSpPr>
        <p:spPr>
          <a:xfrm>
            <a:off x="7915275" y="4149577"/>
            <a:ext cx="32429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/>
              <a:t>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2A0DA3-8639-41E7-BF0E-0735BA3C9F08}"/>
              </a:ext>
            </a:extLst>
          </p:cNvPr>
          <p:cNvSpPr txBox="1"/>
          <p:nvPr/>
        </p:nvSpPr>
        <p:spPr>
          <a:xfrm>
            <a:off x="4983569" y="4008917"/>
            <a:ext cx="176854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5400"/>
              <a:t>CNN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DD452341-9729-0FCF-CE6C-768CB92D8884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4528242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/>
              <a:t>CNN </a:t>
            </a:r>
            <a:r>
              <a:rPr lang="es" err="1"/>
              <a:t>model</a:t>
            </a:r>
            <a:endParaRPr err="1"/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C3CD3656-D613-499E-8191-F23CE99A0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54" y="1188096"/>
            <a:ext cx="6250235" cy="2526315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52EB1468-AAA7-45DC-A4DC-48E5966AB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348936"/>
              </p:ext>
            </p:extLst>
          </p:nvPr>
        </p:nvGraphicFramePr>
        <p:xfrm>
          <a:off x="882451" y="3917267"/>
          <a:ext cx="5581867" cy="2225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93490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46821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149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697732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1568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98B6C62B-0736-2DD2-CB7C-272BA4F915A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584317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/>
              <a:t>CNN </a:t>
            </a:r>
            <a:r>
              <a:rPr lang="es" err="1"/>
              <a:t>model</a:t>
            </a:r>
            <a:endParaRPr err="1"/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C3CD3656-D613-499E-8191-F23CE99A0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54" y="1188096"/>
            <a:ext cx="6250235" cy="2526315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52EB1468-AAA7-45DC-A4DC-48E5966AB17D}"/>
              </a:ext>
            </a:extLst>
          </p:cNvPr>
          <p:cNvGraphicFramePr>
            <a:graphicFrameLocks noGrp="1"/>
          </p:cNvGraphicFramePr>
          <p:nvPr/>
        </p:nvGraphicFramePr>
        <p:xfrm>
          <a:off x="882451" y="3917267"/>
          <a:ext cx="5581867" cy="2225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93490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46821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149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697732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1568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95AE166-0FAD-4EBE-8433-1B3364F33ADA}"/>
              </a:ext>
            </a:extLst>
          </p:cNvPr>
          <p:cNvSpPr/>
          <p:nvPr/>
        </p:nvSpPr>
        <p:spPr>
          <a:xfrm>
            <a:off x="841453" y="4298330"/>
            <a:ext cx="5603487" cy="36241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3F7B61-5019-4705-BB47-DDF1B4CCAA82}"/>
              </a:ext>
            </a:extLst>
          </p:cNvPr>
          <p:cNvSpPr/>
          <p:nvPr/>
        </p:nvSpPr>
        <p:spPr>
          <a:xfrm>
            <a:off x="841453" y="4995281"/>
            <a:ext cx="5603487" cy="36241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4854E5-17E7-4BFB-BED9-1C4D64CBC3B7}"/>
              </a:ext>
            </a:extLst>
          </p:cNvPr>
          <p:cNvSpPr/>
          <p:nvPr/>
        </p:nvSpPr>
        <p:spPr>
          <a:xfrm>
            <a:off x="841453" y="5738695"/>
            <a:ext cx="5603487" cy="36241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FE4E9-4A9C-49AC-B4A9-7967D48320F3}"/>
              </a:ext>
            </a:extLst>
          </p:cNvPr>
          <p:cNvSpPr txBox="1"/>
          <p:nvPr/>
        </p:nvSpPr>
        <p:spPr>
          <a:xfrm>
            <a:off x="6444708" y="4298099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A99F15-EB46-4504-A71F-EB6D5F0D3B80}"/>
              </a:ext>
            </a:extLst>
          </p:cNvPr>
          <p:cNvSpPr txBox="1"/>
          <p:nvPr/>
        </p:nvSpPr>
        <p:spPr>
          <a:xfrm>
            <a:off x="6444708" y="5032221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704749-722E-470A-8EC3-2983E2006F66}"/>
              </a:ext>
            </a:extLst>
          </p:cNvPr>
          <p:cNvSpPr txBox="1"/>
          <p:nvPr/>
        </p:nvSpPr>
        <p:spPr>
          <a:xfrm>
            <a:off x="6472586" y="5812806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A57576D-4CDA-E194-28AE-43D3C79A3A32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7121618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/>
              <a:t>Simulated</a:t>
            </a:r>
            <a:r>
              <a:rPr lang="es"/>
              <a:t> </a:t>
            </a:r>
            <a:r>
              <a:rPr lang="es" err="1"/>
              <a:t>architecture</a:t>
            </a:r>
            <a:endParaRPr lang="es" err="1">
              <a:cs typeface="Calibri"/>
            </a:endParaRP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will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benchmark</a:t>
            </a:r>
            <a:r>
              <a:rPr lang="es">
                <a:cs typeface="Calibri"/>
              </a:rPr>
              <a:t> in a 64-MS  MAERI </a:t>
            </a:r>
            <a:r>
              <a:rPr lang="es" err="1">
                <a:cs typeface="Calibri"/>
              </a:rPr>
              <a:t>architecture</a:t>
            </a:r>
            <a:r>
              <a:rPr lang="es">
                <a:cs typeface="Calibri"/>
              </a:rPr>
              <a:t>.</a:t>
            </a:r>
            <a:endParaRPr lang="en-US"/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84F8FD08-BD21-444E-87BD-18D469294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48" y="2396874"/>
            <a:ext cx="7067108" cy="3703439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A83B417-176B-4437-83AD-B5789A014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82892"/>
              </p:ext>
            </p:extLst>
          </p:nvPr>
        </p:nvGraphicFramePr>
        <p:xfrm>
          <a:off x="7655442" y="1603743"/>
          <a:ext cx="437706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023">
                  <a:extLst>
                    <a:ext uri="{9D8B030D-6E8A-4147-A177-3AD203B41FA5}">
                      <a16:colId xmlns:a16="http://schemas.microsoft.com/office/drawing/2014/main" val="4284232128"/>
                    </a:ext>
                  </a:extLst>
                </a:gridCol>
                <a:gridCol w="1373371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1337929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1222744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Distribution Bandwidth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Reduction Bandwidth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45FE62-5534-7C81-31B8-C204D13C60E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323701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991FD1D-18B3-DDE2-2B23-04749154DFF5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159239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pPr lvl="1"/>
            <a:r>
              <a:rPr lang="es" err="1">
                <a:cs typeface="Calibri"/>
              </a:rPr>
              <a:t>Answer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Tiling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.</a:t>
            </a: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ABD1C4F-6065-7311-4B1B-372B8570383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5785184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06428"/>
              </p:ext>
            </p:extLst>
          </p:nvPr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750269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5F137FBB-E261-96FF-E8FE-E88C1C4C713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6239839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305492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424207" y="2602929"/>
            <a:ext cx="1327555" cy="95628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495027"/>
            <a:ext cx="2684288" cy="175697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644376"/>
            <a:ext cx="308702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?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?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8C9B2B11-925C-B7E1-14D0-85085AE5980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6678824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/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424207" y="2602929"/>
            <a:ext cx="1327555" cy="956281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495027"/>
            <a:ext cx="2684288" cy="175697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2*2*3=12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1*1*1*1*1=1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1D706663-61CD-E1D9-8194-F14F39479DE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609212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Docker Image, Installation and overview of STONNE.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/>
            </a:endParaRP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Hands-on #1: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Simulating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 a real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Hands-on #2: Simulating a DNN Layer on Flexagon using SST-STONNE.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Research use cases.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Conclusions.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66A9AA6-587B-7CA6-352D-72C9E67CFA1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0150509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206832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554304" y="3048977"/>
            <a:ext cx="556264" cy="44518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?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C4AA05-26D5-477A-8490-3AAF63AFFE9B}"/>
              </a:ext>
            </a:extLst>
          </p:cNvPr>
          <p:cNvSpPr/>
          <p:nvPr/>
        </p:nvSpPr>
        <p:spPr>
          <a:xfrm>
            <a:off x="4580108" y="2993220"/>
            <a:ext cx="249605" cy="240745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B75A34-F849-40AC-9F57-EF68C202D18E}"/>
              </a:ext>
            </a:extLst>
          </p:cNvPr>
          <p:cNvSpPr/>
          <p:nvPr/>
        </p:nvSpPr>
        <p:spPr>
          <a:xfrm>
            <a:off x="2554304" y="3931781"/>
            <a:ext cx="556264" cy="38013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74BEF1-CA24-4CB5-8E70-8EDEE9F84FCD}"/>
              </a:ext>
            </a:extLst>
          </p:cNvPr>
          <p:cNvSpPr/>
          <p:nvPr/>
        </p:nvSpPr>
        <p:spPr>
          <a:xfrm>
            <a:off x="6801059" y="3504321"/>
            <a:ext cx="862922" cy="166403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D2D0F6-CF87-4DA4-9D69-C5E6C79A9142}"/>
              </a:ext>
            </a:extLst>
          </p:cNvPr>
          <p:cNvSpPr/>
          <p:nvPr/>
        </p:nvSpPr>
        <p:spPr>
          <a:xfrm>
            <a:off x="7693158" y="3495026"/>
            <a:ext cx="872216" cy="17569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28C6088D-F597-51F6-A6FB-CCB12D1C11AB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0056862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607803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554304" y="3048977"/>
            <a:ext cx="556264" cy="44518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504321"/>
            <a:ext cx="862922" cy="166403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2*2*1=4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2*1*1*1*1=2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C4AA05-26D5-477A-8490-3AAF63AFFE9B}"/>
              </a:ext>
            </a:extLst>
          </p:cNvPr>
          <p:cNvSpPr/>
          <p:nvPr/>
        </p:nvSpPr>
        <p:spPr>
          <a:xfrm>
            <a:off x="4580108" y="2993220"/>
            <a:ext cx="249605" cy="240745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B75A34-F849-40AC-9F57-EF68C202D18E}"/>
              </a:ext>
            </a:extLst>
          </p:cNvPr>
          <p:cNvSpPr/>
          <p:nvPr/>
        </p:nvSpPr>
        <p:spPr>
          <a:xfrm>
            <a:off x="2554304" y="3931781"/>
            <a:ext cx="556264" cy="38013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416989-96AF-4862-8DFA-447E0ADCD464}"/>
              </a:ext>
            </a:extLst>
          </p:cNvPr>
          <p:cNvSpPr/>
          <p:nvPr/>
        </p:nvSpPr>
        <p:spPr>
          <a:xfrm>
            <a:off x="7693158" y="3495026"/>
            <a:ext cx="872216" cy="17569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02E75F1A-979F-BACB-3B6E-0F7CD17655A8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8417785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371415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554304" y="3048977"/>
            <a:ext cx="556264" cy="445185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504321"/>
            <a:ext cx="862922" cy="166403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?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C4AA05-26D5-477A-8490-3AAF63AFFE9B}"/>
              </a:ext>
            </a:extLst>
          </p:cNvPr>
          <p:cNvSpPr/>
          <p:nvPr/>
        </p:nvSpPr>
        <p:spPr>
          <a:xfrm>
            <a:off x="4580108" y="3188366"/>
            <a:ext cx="249605" cy="240745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416989-96AF-4862-8DFA-447E0ADCD464}"/>
              </a:ext>
            </a:extLst>
          </p:cNvPr>
          <p:cNvSpPr/>
          <p:nvPr/>
        </p:nvSpPr>
        <p:spPr>
          <a:xfrm>
            <a:off x="7693158" y="3495026"/>
            <a:ext cx="872216" cy="17569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EA60F9-CB26-4443-84F7-A878007A7D6A}"/>
              </a:ext>
            </a:extLst>
          </p:cNvPr>
          <p:cNvSpPr/>
          <p:nvPr/>
        </p:nvSpPr>
        <p:spPr>
          <a:xfrm>
            <a:off x="4329206" y="3402098"/>
            <a:ext cx="249605" cy="24074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362AD2-E252-47CD-9FB0-CE81B354EF7C}"/>
              </a:ext>
            </a:extLst>
          </p:cNvPr>
          <p:cNvSpPr/>
          <p:nvPr/>
        </p:nvSpPr>
        <p:spPr>
          <a:xfrm>
            <a:off x="4580108" y="3383513"/>
            <a:ext cx="249605" cy="240745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2A052B-0D26-4451-A3D7-0FA8F4CAEA0C}"/>
              </a:ext>
            </a:extLst>
          </p:cNvPr>
          <p:cNvSpPr/>
          <p:nvPr/>
        </p:nvSpPr>
        <p:spPr>
          <a:xfrm>
            <a:off x="9533109" y="3495026"/>
            <a:ext cx="872216" cy="17569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FB67A8-4917-4E35-9DAF-36BFA62A4201}"/>
              </a:ext>
            </a:extLst>
          </p:cNvPr>
          <p:cNvSpPr/>
          <p:nvPr/>
        </p:nvSpPr>
        <p:spPr>
          <a:xfrm>
            <a:off x="8631719" y="3495026"/>
            <a:ext cx="872216" cy="175697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824EFEEE-791C-4906-5F30-EE66F3AC4296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5246189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5AB44BE-24E4-4ABB-8231-459CBA615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7" y="2546271"/>
            <a:ext cx="4896293" cy="217304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/>
        </p:nvGraphicFramePr>
        <p:xfrm>
          <a:off x="1293627" y="4837814"/>
          <a:ext cx="33813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330612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01225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301226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315919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372139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776500"/>
              </p:ext>
            </p:extLst>
          </p:nvPr>
        </p:nvGraphicFramePr>
        <p:xfrm>
          <a:off x="6698510" y="4864395"/>
          <a:ext cx="46387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26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53115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57711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8426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593121">
                  <a:extLst>
                    <a:ext uri="{9D8B030D-6E8A-4147-A177-3AD203B41FA5}">
                      <a16:colId xmlns:a16="http://schemas.microsoft.com/office/drawing/2014/main" val="3759101814"/>
                    </a:ext>
                  </a:extLst>
                </a:gridCol>
                <a:gridCol w="619678">
                  <a:extLst>
                    <a:ext uri="{9D8B030D-6E8A-4147-A177-3AD203B41FA5}">
                      <a16:colId xmlns:a16="http://schemas.microsoft.com/office/drawing/2014/main" val="3851914443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T_Y'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3C2972-F616-460D-9ADD-6AF7AF010A06}"/>
              </a:ext>
            </a:extLst>
          </p:cNvPr>
          <p:cNvSpPr/>
          <p:nvPr/>
        </p:nvSpPr>
        <p:spPr>
          <a:xfrm>
            <a:off x="2554304" y="3048977"/>
            <a:ext cx="556264" cy="445185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504321"/>
            <a:ext cx="862922" cy="166403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2EB1EA-4460-43FC-8746-70DE198AFC20}"/>
              </a:ext>
            </a:extLst>
          </p:cNvPr>
          <p:cNvSpPr/>
          <p:nvPr/>
        </p:nvSpPr>
        <p:spPr>
          <a:xfrm>
            <a:off x="4329206" y="3206952"/>
            <a:ext cx="249605" cy="240745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2*2*1=4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1*1*1*2*2=4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C4AA05-26D5-477A-8490-3AAF63AFFE9B}"/>
              </a:ext>
            </a:extLst>
          </p:cNvPr>
          <p:cNvSpPr/>
          <p:nvPr/>
        </p:nvSpPr>
        <p:spPr>
          <a:xfrm>
            <a:off x="4580108" y="3188366"/>
            <a:ext cx="249605" cy="240745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416989-96AF-4862-8DFA-447E0ADCD464}"/>
              </a:ext>
            </a:extLst>
          </p:cNvPr>
          <p:cNvSpPr/>
          <p:nvPr/>
        </p:nvSpPr>
        <p:spPr>
          <a:xfrm>
            <a:off x="7693158" y="3495026"/>
            <a:ext cx="872216" cy="17569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8EA60F9-CB26-4443-84F7-A878007A7D6A}"/>
              </a:ext>
            </a:extLst>
          </p:cNvPr>
          <p:cNvSpPr/>
          <p:nvPr/>
        </p:nvSpPr>
        <p:spPr>
          <a:xfrm>
            <a:off x="4329206" y="3402098"/>
            <a:ext cx="249605" cy="24074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362AD2-E252-47CD-9FB0-CE81B354EF7C}"/>
              </a:ext>
            </a:extLst>
          </p:cNvPr>
          <p:cNvSpPr/>
          <p:nvPr/>
        </p:nvSpPr>
        <p:spPr>
          <a:xfrm>
            <a:off x="4580108" y="3383513"/>
            <a:ext cx="249605" cy="240745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2A052B-0D26-4451-A3D7-0FA8F4CAEA0C}"/>
              </a:ext>
            </a:extLst>
          </p:cNvPr>
          <p:cNvSpPr/>
          <p:nvPr/>
        </p:nvSpPr>
        <p:spPr>
          <a:xfrm>
            <a:off x="9533109" y="3495026"/>
            <a:ext cx="872216" cy="17569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FB67A8-4917-4E35-9DAF-36BFA62A4201}"/>
              </a:ext>
            </a:extLst>
          </p:cNvPr>
          <p:cNvSpPr/>
          <p:nvPr/>
        </p:nvSpPr>
        <p:spPr>
          <a:xfrm>
            <a:off x="8631719" y="3495026"/>
            <a:ext cx="872216" cy="175697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2A7B0AB4-BB6B-3BB1-9DEE-0B3A9F63BE6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4344057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637367"/>
              </p:ext>
            </p:extLst>
          </p:nvPr>
        </p:nvGraphicFramePr>
        <p:xfrm>
          <a:off x="2055627" y="4977204"/>
          <a:ext cx="104276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4289479"/>
              </p:ext>
            </p:extLst>
          </p:nvPr>
        </p:nvGraphicFramePr>
        <p:xfrm>
          <a:off x="6791437" y="4864395"/>
          <a:ext cx="187627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560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631057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?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?</a:t>
            </a:r>
          </a:p>
        </p:txBody>
      </p:sp>
      <p:pic>
        <p:nvPicPr>
          <p:cNvPr id="2" name="Picture 10" descr="Diagram&#10;&#10;Description automatically generated">
            <a:extLst>
              <a:ext uri="{FF2B5EF4-FFF2-40B4-BE49-F238E27FC236}">
                <a16:creationId xmlns:a16="http://schemas.microsoft.com/office/drawing/2014/main" id="{6B7AD5D5-5395-402A-A048-C3DD01092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9230" y="2412983"/>
            <a:ext cx="2743200" cy="2515255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55AA3824-B795-1CBE-30EE-92E4467D2D42}"/>
              </a:ext>
            </a:extLst>
          </p:cNvPr>
          <p:cNvSpPr>
            <a:spLocks noGrp="1"/>
          </p:cNvSpPr>
          <p:nvPr/>
        </p:nvSpPr>
        <p:spPr>
          <a:xfrm>
            <a:off x="2068418" y="6411013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7397198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two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architectures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r>
              <a:rPr lang="es" err="1">
                <a:cs typeface="Calibri"/>
              </a:rPr>
              <a:t>Example</a:t>
            </a:r>
            <a:r>
              <a:rPr lang="es">
                <a:cs typeface="Calibri"/>
              </a:rPr>
              <a:t>: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</a:t>
            </a:r>
            <a:r>
              <a:rPr lang="es">
                <a:cs typeface="Calibri"/>
              </a:rPr>
              <a:t>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257F9D6F-535C-49EA-A194-BB67891AC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307" y="2485479"/>
            <a:ext cx="4408969" cy="2312346"/>
          </a:xfrm>
          <a:prstGeom prst="rect">
            <a:avLst/>
          </a:prstGeom>
        </p:spPr>
      </p:pic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B12E9AAB-D608-4D47-A269-4E0F940429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20764"/>
              </p:ext>
            </p:extLst>
          </p:nvPr>
        </p:nvGraphicFramePr>
        <p:xfrm>
          <a:off x="2055627" y="4977204"/>
          <a:ext cx="1042769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65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33449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345306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E3D3FC2C-2C34-41FA-8EF7-F91195210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811196"/>
              </p:ext>
            </p:extLst>
          </p:nvPr>
        </p:nvGraphicFramePr>
        <p:xfrm>
          <a:off x="6791437" y="4864395"/>
          <a:ext cx="187627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560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631057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</a:tblGrid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0D1CAA-4717-43D1-BE0A-94F6E9A45F0F}"/>
              </a:ext>
            </a:extLst>
          </p:cNvPr>
          <p:cNvSpPr/>
          <p:nvPr/>
        </p:nvSpPr>
        <p:spPr>
          <a:xfrm>
            <a:off x="5554740" y="3533349"/>
            <a:ext cx="974651" cy="487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B423C-A9E9-488C-95EA-1B0151F4E9DC}"/>
              </a:ext>
            </a:extLst>
          </p:cNvPr>
          <p:cNvSpPr txBox="1"/>
          <p:nvPr/>
        </p:nvSpPr>
        <p:spPr>
          <a:xfrm>
            <a:off x="5453173" y="3264638"/>
            <a:ext cx="11483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Mapping?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F768-4962-40DB-B00B-303DEFD614DC}"/>
              </a:ext>
            </a:extLst>
          </p:cNvPr>
          <p:cNvSpPr/>
          <p:nvPr/>
        </p:nvSpPr>
        <p:spPr>
          <a:xfrm>
            <a:off x="6801059" y="3504321"/>
            <a:ext cx="862922" cy="166403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4727F-E59F-4E4B-88EC-F7B142F87585}"/>
              </a:ext>
            </a:extLst>
          </p:cNvPr>
          <p:cNvSpPr txBox="1"/>
          <p:nvPr/>
        </p:nvSpPr>
        <p:spPr>
          <a:xfrm>
            <a:off x="6629400" y="5597913"/>
            <a:ext cx="43694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Virtual Neuron Size</a:t>
            </a:r>
            <a:r>
              <a:rPr lang="en-US"/>
              <a:t>: 4</a:t>
            </a:r>
          </a:p>
          <a:p>
            <a:r>
              <a:rPr lang="en-US" b="1">
                <a:cs typeface="Calibri"/>
              </a:rPr>
              <a:t>Number of Virtual Neurons</a:t>
            </a:r>
            <a:r>
              <a:rPr lang="en-US">
                <a:cs typeface="Calibri"/>
              </a:rPr>
              <a:t>: 2*1=2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416989-96AF-4862-8DFA-447E0ADCD464}"/>
              </a:ext>
            </a:extLst>
          </p:cNvPr>
          <p:cNvSpPr/>
          <p:nvPr/>
        </p:nvSpPr>
        <p:spPr>
          <a:xfrm>
            <a:off x="7693158" y="3495026"/>
            <a:ext cx="872216" cy="175697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pic>
        <p:nvPicPr>
          <p:cNvPr id="2" name="Picture 10" descr="Diagram&#10;&#10;Description automatically generated">
            <a:extLst>
              <a:ext uri="{FF2B5EF4-FFF2-40B4-BE49-F238E27FC236}">
                <a16:creationId xmlns:a16="http://schemas.microsoft.com/office/drawing/2014/main" id="{6B7AD5D5-5395-402A-A048-C3DD01092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9230" y="2412983"/>
            <a:ext cx="2743200" cy="251525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8EA9E2F-2173-489A-A528-2F46F216145A}"/>
              </a:ext>
            </a:extLst>
          </p:cNvPr>
          <p:cNvSpPr/>
          <p:nvPr/>
        </p:nvSpPr>
        <p:spPr>
          <a:xfrm>
            <a:off x="3334888" y="3030394"/>
            <a:ext cx="556264" cy="556696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BFE423-3DB0-4E75-B93E-0E8246E49B13}"/>
              </a:ext>
            </a:extLst>
          </p:cNvPr>
          <p:cNvSpPr/>
          <p:nvPr/>
        </p:nvSpPr>
        <p:spPr>
          <a:xfrm>
            <a:off x="3390646" y="3671587"/>
            <a:ext cx="500509" cy="500940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F6193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0622C1-EFAF-9DD0-4834-B2AF3CF5CD08}"/>
              </a:ext>
            </a:extLst>
          </p:cNvPr>
          <p:cNvSpPr/>
          <p:nvPr/>
        </p:nvSpPr>
        <p:spPr>
          <a:xfrm>
            <a:off x="1716690" y="3380827"/>
            <a:ext cx="236482" cy="402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4C6B19-72E6-9962-A930-10CE62CB6C1E}"/>
              </a:ext>
            </a:extLst>
          </p:cNvPr>
          <p:cNvSpPr/>
          <p:nvPr/>
        </p:nvSpPr>
        <p:spPr>
          <a:xfrm>
            <a:off x="4020206" y="3433378"/>
            <a:ext cx="236482" cy="402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B5F0B9-8E10-1121-E649-66241A091577}"/>
              </a:ext>
            </a:extLst>
          </p:cNvPr>
          <p:cNvSpPr txBox="1"/>
          <p:nvPr/>
        </p:nvSpPr>
        <p:spPr>
          <a:xfrm>
            <a:off x="1716689" y="3319517"/>
            <a:ext cx="2645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S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84D4A7-302A-7FFD-B2E6-1161752FD5B6}"/>
              </a:ext>
            </a:extLst>
          </p:cNvPr>
          <p:cNvSpPr txBox="1"/>
          <p:nvPr/>
        </p:nvSpPr>
        <p:spPr>
          <a:xfrm>
            <a:off x="3941378" y="3380826"/>
            <a:ext cx="2645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K</a:t>
            </a:r>
            <a:endParaRPr lang="en-US"/>
          </a:p>
        </p:txBody>
      </p: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076E21DD-84CF-DE0D-2B4C-8AB206B63DB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9993067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Given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CNN and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how</a:t>
            </a:r>
            <a:r>
              <a:rPr lang="es">
                <a:cs typeface="Calibri"/>
              </a:rPr>
              <a:t> do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map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computation</a:t>
            </a:r>
            <a:r>
              <a:rPr lang="es">
                <a:cs typeface="Calibri"/>
              </a:rPr>
              <a:t>?</a:t>
            </a: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B9C15B09-B094-463F-9F4E-8AB7C1372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941444"/>
              </p:ext>
            </p:extLst>
          </p:nvPr>
        </p:nvGraphicFramePr>
        <p:xfrm>
          <a:off x="873159" y="1919341"/>
          <a:ext cx="558185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245217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5064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422979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K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3993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1568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3083C4-462A-429E-B491-2336F05963FA}"/>
              </a:ext>
            </a:extLst>
          </p:cNvPr>
          <p:cNvSpPr txBox="1"/>
          <p:nvPr/>
        </p:nvSpPr>
        <p:spPr>
          <a:xfrm>
            <a:off x="6463293" y="2300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4D3C-1649-4B2B-852E-F99F1AAE07D6}"/>
              </a:ext>
            </a:extLst>
          </p:cNvPr>
          <p:cNvSpPr txBox="1"/>
          <p:nvPr/>
        </p:nvSpPr>
        <p:spPr>
          <a:xfrm>
            <a:off x="6416830" y="3062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D9C11-A54B-4A3A-9DE6-FD6277B74597}"/>
              </a:ext>
            </a:extLst>
          </p:cNvPr>
          <p:cNvSpPr txBox="1"/>
          <p:nvPr/>
        </p:nvSpPr>
        <p:spPr>
          <a:xfrm>
            <a:off x="6416830" y="4102953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8B1BFF15-B547-45FD-81C6-0E77FEBA8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897632"/>
              </p:ext>
            </p:extLst>
          </p:nvPr>
        </p:nvGraphicFramePr>
        <p:xfrm>
          <a:off x="8697950" y="2341755"/>
          <a:ext cx="308903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735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720613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805690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DN 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RN BW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20" name="Arrow: Right 19">
            <a:extLst>
              <a:ext uri="{FF2B5EF4-FFF2-40B4-BE49-F238E27FC236}">
                <a16:creationId xmlns:a16="http://schemas.microsoft.com/office/drawing/2014/main" id="{A012F3DF-6163-4C21-9D2D-FD4D3B445D65}"/>
              </a:ext>
            </a:extLst>
          </p:cNvPr>
          <p:cNvSpPr/>
          <p:nvPr/>
        </p:nvSpPr>
        <p:spPr>
          <a:xfrm>
            <a:off x="7502502" y="2759220"/>
            <a:ext cx="975731" cy="483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D47C5-3FEB-3B83-02E8-40FB4676C1A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40386262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B9C15B09-B094-463F-9F4E-8AB7C1372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468334"/>
              </p:ext>
            </p:extLst>
          </p:nvPr>
        </p:nvGraphicFramePr>
        <p:xfrm>
          <a:off x="715183" y="1166634"/>
          <a:ext cx="558185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245217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5064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422979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K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3993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1568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3083C4-462A-429E-B491-2336F05963FA}"/>
              </a:ext>
            </a:extLst>
          </p:cNvPr>
          <p:cNvSpPr txBox="1"/>
          <p:nvPr/>
        </p:nvSpPr>
        <p:spPr>
          <a:xfrm>
            <a:off x="6240269" y="1528879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4D3C-1649-4B2B-852E-F99F1AAE07D6}"/>
              </a:ext>
            </a:extLst>
          </p:cNvPr>
          <p:cNvSpPr txBox="1"/>
          <p:nvPr/>
        </p:nvSpPr>
        <p:spPr>
          <a:xfrm>
            <a:off x="6212391" y="2300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D9C11-A54B-4A3A-9DE6-FD6277B74597}"/>
              </a:ext>
            </a:extLst>
          </p:cNvPr>
          <p:cNvSpPr txBox="1"/>
          <p:nvPr/>
        </p:nvSpPr>
        <p:spPr>
          <a:xfrm>
            <a:off x="6240269" y="3350245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graphicFrame>
        <p:nvGraphicFramePr>
          <p:cNvPr id="21" name="Table 10">
            <a:extLst>
              <a:ext uri="{FF2B5EF4-FFF2-40B4-BE49-F238E27FC236}">
                <a16:creationId xmlns:a16="http://schemas.microsoft.com/office/drawing/2014/main" id="{8FA8F5C0-53A4-4994-B6FA-681AFFBC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673483"/>
              </p:ext>
            </p:extLst>
          </p:nvPr>
        </p:nvGraphicFramePr>
        <p:xfrm>
          <a:off x="696951" y="3884340"/>
          <a:ext cx="9138107" cy="2133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878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70878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589746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2036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66853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5755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66844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94729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629500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600934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554472">
                  <a:extLst>
                    <a:ext uri="{9D8B030D-6E8A-4147-A177-3AD203B41FA5}">
                      <a16:colId xmlns:a16="http://schemas.microsoft.com/office/drawing/2014/main" val="227788877"/>
                    </a:ext>
                  </a:extLst>
                </a:gridCol>
                <a:gridCol w="727388">
                  <a:extLst>
                    <a:ext uri="{9D8B030D-6E8A-4147-A177-3AD203B41FA5}">
                      <a16:colId xmlns:a16="http://schemas.microsoft.com/office/drawing/2014/main" val="2859204247"/>
                    </a:ext>
                  </a:extLst>
                </a:gridCol>
                <a:gridCol w="1168964">
                  <a:extLst>
                    <a:ext uri="{9D8B030D-6E8A-4147-A177-3AD203B41FA5}">
                      <a16:colId xmlns:a16="http://schemas.microsoft.com/office/drawing/2014/main" val="3237812823"/>
                    </a:ext>
                  </a:extLst>
                </a:gridCol>
              </a:tblGrid>
              <a:tr h="650487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T_Y'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VN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# VNs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MSs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T_S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T_K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1204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8B1BFF15-B547-45FD-81C6-0E77FEBA8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056618"/>
              </p:ext>
            </p:extLst>
          </p:nvPr>
        </p:nvGraphicFramePr>
        <p:xfrm>
          <a:off x="8688657" y="1644804"/>
          <a:ext cx="308903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735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720613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805690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DN 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RN BW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20" name="Arrow: Right 19">
            <a:extLst>
              <a:ext uri="{FF2B5EF4-FFF2-40B4-BE49-F238E27FC236}">
                <a16:creationId xmlns:a16="http://schemas.microsoft.com/office/drawing/2014/main" id="{A012F3DF-6163-4C21-9D2D-FD4D3B445D65}"/>
              </a:ext>
            </a:extLst>
          </p:cNvPr>
          <p:cNvSpPr/>
          <p:nvPr/>
        </p:nvSpPr>
        <p:spPr>
          <a:xfrm>
            <a:off x="7530380" y="1932171"/>
            <a:ext cx="975731" cy="483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55AA1-0FC4-2DA9-E9CA-273B1F668508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0270340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B9C15B09-B094-463F-9F4E-8AB7C1372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747911"/>
              </p:ext>
            </p:extLst>
          </p:nvPr>
        </p:nvGraphicFramePr>
        <p:xfrm>
          <a:off x="715183" y="1166634"/>
          <a:ext cx="558185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245217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5064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422979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K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3993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1568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3083C4-462A-429E-B491-2336F05963FA}"/>
              </a:ext>
            </a:extLst>
          </p:cNvPr>
          <p:cNvSpPr txBox="1"/>
          <p:nvPr/>
        </p:nvSpPr>
        <p:spPr>
          <a:xfrm>
            <a:off x="6240269" y="1528879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4D3C-1649-4B2B-852E-F99F1AAE07D6}"/>
              </a:ext>
            </a:extLst>
          </p:cNvPr>
          <p:cNvSpPr txBox="1"/>
          <p:nvPr/>
        </p:nvSpPr>
        <p:spPr>
          <a:xfrm>
            <a:off x="6212391" y="2300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D9C11-A54B-4A3A-9DE6-FD6277B74597}"/>
              </a:ext>
            </a:extLst>
          </p:cNvPr>
          <p:cNvSpPr txBox="1"/>
          <p:nvPr/>
        </p:nvSpPr>
        <p:spPr>
          <a:xfrm>
            <a:off x="6240269" y="3350245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graphicFrame>
        <p:nvGraphicFramePr>
          <p:cNvPr id="21" name="Table 10">
            <a:extLst>
              <a:ext uri="{FF2B5EF4-FFF2-40B4-BE49-F238E27FC236}">
                <a16:creationId xmlns:a16="http://schemas.microsoft.com/office/drawing/2014/main" id="{8FA8F5C0-53A4-4994-B6FA-681AFFBC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92326"/>
              </p:ext>
            </p:extLst>
          </p:nvPr>
        </p:nvGraphicFramePr>
        <p:xfrm>
          <a:off x="696951" y="3884340"/>
          <a:ext cx="9138107" cy="2133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878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70878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589746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2036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66853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5755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66844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94729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629500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600934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554472">
                  <a:extLst>
                    <a:ext uri="{9D8B030D-6E8A-4147-A177-3AD203B41FA5}">
                      <a16:colId xmlns:a16="http://schemas.microsoft.com/office/drawing/2014/main" val="227788877"/>
                    </a:ext>
                  </a:extLst>
                </a:gridCol>
                <a:gridCol w="727388">
                  <a:extLst>
                    <a:ext uri="{9D8B030D-6E8A-4147-A177-3AD203B41FA5}">
                      <a16:colId xmlns:a16="http://schemas.microsoft.com/office/drawing/2014/main" val="2859204247"/>
                    </a:ext>
                  </a:extLst>
                </a:gridCol>
                <a:gridCol w="1168964">
                  <a:extLst>
                    <a:ext uri="{9D8B030D-6E8A-4147-A177-3AD203B41FA5}">
                      <a16:colId xmlns:a16="http://schemas.microsoft.com/office/drawing/2014/main" val="3237812823"/>
                    </a:ext>
                  </a:extLst>
                </a:gridCol>
              </a:tblGrid>
              <a:tr h="650487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T_Y'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VN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# VNs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MSs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2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50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T_S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T_K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1204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8B1BFF15-B547-45FD-81C6-0E77FEBA8CA8}"/>
              </a:ext>
            </a:extLst>
          </p:cNvPr>
          <p:cNvGraphicFramePr>
            <a:graphicFrameLocks noGrp="1"/>
          </p:cNvGraphicFramePr>
          <p:nvPr/>
        </p:nvGraphicFramePr>
        <p:xfrm>
          <a:off x="8688657" y="1644804"/>
          <a:ext cx="308903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735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720613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805690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DN 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RN BW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20" name="Arrow: Right 19">
            <a:extLst>
              <a:ext uri="{FF2B5EF4-FFF2-40B4-BE49-F238E27FC236}">
                <a16:creationId xmlns:a16="http://schemas.microsoft.com/office/drawing/2014/main" id="{A012F3DF-6163-4C21-9D2D-FD4D3B445D65}"/>
              </a:ext>
            </a:extLst>
          </p:cNvPr>
          <p:cNvSpPr/>
          <p:nvPr/>
        </p:nvSpPr>
        <p:spPr>
          <a:xfrm>
            <a:off x="7530380" y="1932171"/>
            <a:ext cx="975731" cy="483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E58EDB-1674-3508-A909-7313D53396E5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9785504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B9C15B09-B094-463F-9F4E-8AB7C1372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5235181"/>
              </p:ext>
            </p:extLst>
          </p:nvPr>
        </p:nvGraphicFramePr>
        <p:xfrm>
          <a:off x="715183" y="1166634"/>
          <a:ext cx="558185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245217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5064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422979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K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3993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Calibri"/>
                        </a:rPr>
                        <a:t>1568</a:t>
                      </a:r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3083C4-462A-429E-B491-2336F05963FA}"/>
              </a:ext>
            </a:extLst>
          </p:cNvPr>
          <p:cNvSpPr txBox="1"/>
          <p:nvPr/>
        </p:nvSpPr>
        <p:spPr>
          <a:xfrm>
            <a:off x="6240269" y="1528879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4D3C-1649-4B2B-852E-F99F1AAE07D6}"/>
              </a:ext>
            </a:extLst>
          </p:cNvPr>
          <p:cNvSpPr txBox="1"/>
          <p:nvPr/>
        </p:nvSpPr>
        <p:spPr>
          <a:xfrm>
            <a:off x="6212391" y="2300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D9C11-A54B-4A3A-9DE6-FD6277B74597}"/>
              </a:ext>
            </a:extLst>
          </p:cNvPr>
          <p:cNvSpPr txBox="1"/>
          <p:nvPr/>
        </p:nvSpPr>
        <p:spPr>
          <a:xfrm>
            <a:off x="6240269" y="3350245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graphicFrame>
        <p:nvGraphicFramePr>
          <p:cNvPr id="21" name="Table 10">
            <a:extLst>
              <a:ext uri="{FF2B5EF4-FFF2-40B4-BE49-F238E27FC236}">
                <a16:creationId xmlns:a16="http://schemas.microsoft.com/office/drawing/2014/main" id="{8FA8F5C0-53A4-4994-B6FA-681AFFBC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490941"/>
              </p:ext>
            </p:extLst>
          </p:nvPr>
        </p:nvGraphicFramePr>
        <p:xfrm>
          <a:off x="696951" y="3884340"/>
          <a:ext cx="9138107" cy="2133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878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70878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589746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2036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66853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5755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66844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94729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629500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600934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554472">
                  <a:extLst>
                    <a:ext uri="{9D8B030D-6E8A-4147-A177-3AD203B41FA5}">
                      <a16:colId xmlns:a16="http://schemas.microsoft.com/office/drawing/2014/main" val="227788877"/>
                    </a:ext>
                  </a:extLst>
                </a:gridCol>
                <a:gridCol w="727388">
                  <a:extLst>
                    <a:ext uri="{9D8B030D-6E8A-4147-A177-3AD203B41FA5}">
                      <a16:colId xmlns:a16="http://schemas.microsoft.com/office/drawing/2014/main" val="2859204247"/>
                    </a:ext>
                  </a:extLst>
                </a:gridCol>
                <a:gridCol w="1168964">
                  <a:extLst>
                    <a:ext uri="{9D8B030D-6E8A-4147-A177-3AD203B41FA5}">
                      <a16:colId xmlns:a16="http://schemas.microsoft.com/office/drawing/2014/main" val="3237812823"/>
                    </a:ext>
                  </a:extLst>
                </a:gridCol>
              </a:tblGrid>
              <a:tr h="650487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T_Y'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VN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# VNs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MSs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2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50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T_S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T_K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1204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?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8B1BFF15-B547-45FD-81C6-0E77FEBA8CA8}"/>
              </a:ext>
            </a:extLst>
          </p:cNvPr>
          <p:cNvGraphicFramePr>
            <a:graphicFrameLocks noGrp="1"/>
          </p:cNvGraphicFramePr>
          <p:nvPr/>
        </p:nvGraphicFramePr>
        <p:xfrm>
          <a:off x="8688657" y="1644804"/>
          <a:ext cx="308903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735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720613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805690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DN 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RN BW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20" name="Arrow: Right 19">
            <a:extLst>
              <a:ext uri="{FF2B5EF4-FFF2-40B4-BE49-F238E27FC236}">
                <a16:creationId xmlns:a16="http://schemas.microsoft.com/office/drawing/2014/main" id="{A012F3DF-6163-4C21-9D2D-FD4D3B445D65}"/>
              </a:ext>
            </a:extLst>
          </p:cNvPr>
          <p:cNvSpPr/>
          <p:nvPr/>
        </p:nvSpPr>
        <p:spPr>
          <a:xfrm>
            <a:off x="7530380" y="1932171"/>
            <a:ext cx="975731" cy="483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AC6FC8-E8EA-BBAA-848C-CFCB414B2E4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462142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Docker Image, Installation and overview of STONNE.</a:t>
            </a:r>
            <a:endParaRPr lang="en-US">
              <a:cs typeface="Calibri"/>
            </a:endParaRP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Hands-on #1: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Simulating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 a real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Hands-on #2: Simulating a DNN Layer on Flexagon using SST-STONNE.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Research use cases.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Conclusions.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E2A17840-7E68-A309-9E86-67CA5B01133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0393161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Mapping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CNN onto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architecture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B9C15B09-B094-463F-9F4E-8AB7C1372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222314"/>
              </p:ext>
            </p:extLst>
          </p:nvPr>
        </p:nvGraphicFramePr>
        <p:xfrm>
          <a:off x="715183" y="1166634"/>
          <a:ext cx="558185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277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245217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687658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435064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422979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348866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358048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440674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459036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230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MaxPool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0979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K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3993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accent3"/>
                          </a:solidFill>
                          <a:latin typeface="Calibri"/>
                        </a:rPr>
                        <a:t>1568</a:t>
                      </a:r>
                      <a:endParaRPr lang="en-US" b="1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accent3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33083C4-462A-429E-B491-2336F05963FA}"/>
              </a:ext>
            </a:extLst>
          </p:cNvPr>
          <p:cNvSpPr txBox="1"/>
          <p:nvPr/>
        </p:nvSpPr>
        <p:spPr>
          <a:xfrm>
            <a:off x="6240269" y="1528879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4D3C-1649-4B2B-852E-F99F1AAE07D6}"/>
              </a:ext>
            </a:extLst>
          </p:cNvPr>
          <p:cNvSpPr txBox="1"/>
          <p:nvPr/>
        </p:nvSpPr>
        <p:spPr>
          <a:xfrm>
            <a:off x="6212391" y="2300172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D9C11-A54B-4A3A-9DE6-FD6277B74597}"/>
              </a:ext>
            </a:extLst>
          </p:cNvPr>
          <p:cNvSpPr txBox="1"/>
          <p:nvPr/>
        </p:nvSpPr>
        <p:spPr>
          <a:xfrm>
            <a:off x="6240269" y="3350245"/>
            <a:ext cx="1191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Simulated</a:t>
            </a:r>
          </a:p>
        </p:txBody>
      </p:sp>
      <p:graphicFrame>
        <p:nvGraphicFramePr>
          <p:cNvPr id="21" name="Table 10">
            <a:extLst>
              <a:ext uri="{FF2B5EF4-FFF2-40B4-BE49-F238E27FC236}">
                <a16:creationId xmlns:a16="http://schemas.microsoft.com/office/drawing/2014/main" id="{8FA8F5C0-53A4-4994-B6FA-681AFFBC2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993940"/>
              </p:ext>
            </p:extLst>
          </p:nvPr>
        </p:nvGraphicFramePr>
        <p:xfrm>
          <a:off x="696951" y="3884340"/>
          <a:ext cx="9138107" cy="2133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9878">
                  <a:extLst>
                    <a:ext uri="{9D8B030D-6E8A-4147-A177-3AD203B41FA5}">
                      <a16:colId xmlns:a16="http://schemas.microsoft.com/office/drawing/2014/main" val="334304664"/>
                    </a:ext>
                  </a:extLst>
                </a:gridCol>
                <a:gridCol w="1170878">
                  <a:extLst>
                    <a:ext uri="{9D8B030D-6E8A-4147-A177-3AD203B41FA5}">
                      <a16:colId xmlns:a16="http://schemas.microsoft.com/office/drawing/2014/main" val="639799193"/>
                    </a:ext>
                  </a:extLst>
                </a:gridCol>
                <a:gridCol w="589746">
                  <a:extLst>
                    <a:ext uri="{9D8B030D-6E8A-4147-A177-3AD203B41FA5}">
                      <a16:colId xmlns:a16="http://schemas.microsoft.com/office/drawing/2014/main" val="3541183943"/>
                    </a:ext>
                  </a:extLst>
                </a:gridCol>
                <a:gridCol w="620363">
                  <a:extLst>
                    <a:ext uri="{9D8B030D-6E8A-4147-A177-3AD203B41FA5}">
                      <a16:colId xmlns:a16="http://schemas.microsoft.com/office/drawing/2014/main" val="17926935"/>
                    </a:ext>
                  </a:extLst>
                </a:gridCol>
                <a:gridCol w="566853">
                  <a:extLst>
                    <a:ext uri="{9D8B030D-6E8A-4147-A177-3AD203B41FA5}">
                      <a16:colId xmlns:a16="http://schemas.microsoft.com/office/drawing/2014/main" val="562850356"/>
                    </a:ext>
                  </a:extLst>
                </a:gridCol>
                <a:gridCol w="557558">
                  <a:extLst>
                    <a:ext uri="{9D8B030D-6E8A-4147-A177-3AD203B41FA5}">
                      <a16:colId xmlns:a16="http://schemas.microsoft.com/office/drawing/2014/main" val="367699165"/>
                    </a:ext>
                  </a:extLst>
                </a:gridCol>
                <a:gridCol w="566844">
                  <a:extLst>
                    <a:ext uri="{9D8B030D-6E8A-4147-A177-3AD203B41FA5}">
                      <a16:colId xmlns:a16="http://schemas.microsoft.com/office/drawing/2014/main" val="58048058"/>
                    </a:ext>
                  </a:extLst>
                </a:gridCol>
                <a:gridCol w="594729">
                  <a:extLst>
                    <a:ext uri="{9D8B030D-6E8A-4147-A177-3AD203B41FA5}">
                      <a16:colId xmlns:a16="http://schemas.microsoft.com/office/drawing/2014/main" val="148146361"/>
                    </a:ext>
                  </a:extLst>
                </a:gridCol>
                <a:gridCol w="629500">
                  <a:extLst>
                    <a:ext uri="{9D8B030D-6E8A-4147-A177-3AD203B41FA5}">
                      <a16:colId xmlns:a16="http://schemas.microsoft.com/office/drawing/2014/main" val="1729109108"/>
                    </a:ext>
                  </a:extLst>
                </a:gridCol>
                <a:gridCol w="600934">
                  <a:extLst>
                    <a:ext uri="{9D8B030D-6E8A-4147-A177-3AD203B41FA5}">
                      <a16:colId xmlns:a16="http://schemas.microsoft.com/office/drawing/2014/main" val="47023063"/>
                    </a:ext>
                  </a:extLst>
                </a:gridCol>
                <a:gridCol w="554472">
                  <a:extLst>
                    <a:ext uri="{9D8B030D-6E8A-4147-A177-3AD203B41FA5}">
                      <a16:colId xmlns:a16="http://schemas.microsoft.com/office/drawing/2014/main" val="227788877"/>
                    </a:ext>
                  </a:extLst>
                </a:gridCol>
                <a:gridCol w="727388">
                  <a:extLst>
                    <a:ext uri="{9D8B030D-6E8A-4147-A177-3AD203B41FA5}">
                      <a16:colId xmlns:a16="http://schemas.microsoft.com/office/drawing/2014/main" val="2859204247"/>
                    </a:ext>
                  </a:extLst>
                </a:gridCol>
                <a:gridCol w="1168964">
                  <a:extLst>
                    <a:ext uri="{9D8B030D-6E8A-4147-A177-3AD203B41FA5}">
                      <a16:colId xmlns:a16="http://schemas.microsoft.com/office/drawing/2014/main" val="3237812823"/>
                    </a:ext>
                  </a:extLst>
                </a:gridCol>
              </a:tblGrid>
              <a:tr h="650487">
                <a:tc>
                  <a:txBody>
                    <a:bodyPr/>
                    <a:lstStyle/>
                    <a:p>
                      <a:r>
                        <a:rPr lang="en-US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T_Y'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VN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# VNs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MSs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162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rgbClr val="FF0000"/>
                          </a:solidFill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2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50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553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FF0000"/>
                          </a:solidFill>
                          <a:latin typeface="Calibri"/>
                        </a:rPr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8096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Layer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bg1"/>
                          </a:solidFill>
                          <a:latin typeface="Calibri"/>
                        </a:rPr>
                        <a:t>Operation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T_S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T_K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>
                          <a:solidFill>
                            <a:schemeClr val="bg1"/>
                          </a:solidFill>
                        </a:rPr>
                        <a:t>T_N</a:t>
                      </a: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0" i="0" u="none" strike="noStrike" noProof="0">
                        <a:latin typeface="Calibri"/>
                      </a:endParaRPr>
                    </a:p>
                  </a:txBody>
                  <a:tcPr>
                    <a:solidFill>
                      <a:srgbClr val="EAD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21204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accent3"/>
                          </a:solidFill>
                          <a:latin typeface="Calibri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chemeClr val="accent3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282822"/>
                  </a:ext>
                </a:extLst>
              </a:tr>
            </a:tbl>
          </a:graphicData>
        </a:graphic>
      </p:graphicFrame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8B1BFF15-B547-45FD-81C6-0E77FEBA8CA8}"/>
              </a:ext>
            </a:extLst>
          </p:cNvPr>
          <p:cNvGraphicFramePr>
            <a:graphicFrameLocks noGrp="1"/>
          </p:cNvGraphicFramePr>
          <p:nvPr/>
        </p:nvGraphicFramePr>
        <p:xfrm>
          <a:off x="8688657" y="1644804"/>
          <a:ext cx="308903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735">
                  <a:extLst>
                    <a:ext uri="{9D8B030D-6E8A-4147-A177-3AD203B41FA5}">
                      <a16:colId xmlns:a16="http://schemas.microsoft.com/office/drawing/2014/main" val="1549733507"/>
                    </a:ext>
                  </a:extLst>
                </a:gridCol>
                <a:gridCol w="720613">
                  <a:extLst>
                    <a:ext uri="{9D8B030D-6E8A-4147-A177-3AD203B41FA5}">
                      <a16:colId xmlns:a16="http://schemas.microsoft.com/office/drawing/2014/main" val="158081295"/>
                    </a:ext>
                  </a:extLst>
                </a:gridCol>
                <a:gridCol w="805690">
                  <a:extLst>
                    <a:ext uri="{9D8B030D-6E8A-4147-A177-3AD203B41FA5}">
                      <a16:colId xmlns:a16="http://schemas.microsoft.com/office/drawing/2014/main" val="272006538"/>
                    </a:ext>
                  </a:extLst>
                </a:gridCol>
              </a:tblGrid>
              <a:tr h="564964">
                <a:tc>
                  <a:txBody>
                    <a:bodyPr/>
                    <a:lstStyle/>
                    <a:p>
                      <a:r>
                        <a:rPr lang="en-US"/>
                        <a:t>Number of Multipliers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DN 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RN BW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38350"/>
                  </a:ext>
                </a:extLst>
              </a:tr>
              <a:tr h="329562"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85763"/>
                  </a:ext>
                </a:extLst>
              </a:tr>
            </a:tbl>
          </a:graphicData>
        </a:graphic>
      </p:graphicFrame>
      <p:sp>
        <p:nvSpPr>
          <p:cNvPr id="20" name="Arrow: Right 19">
            <a:extLst>
              <a:ext uri="{FF2B5EF4-FFF2-40B4-BE49-F238E27FC236}">
                <a16:creationId xmlns:a16="http://schemas.microsoft.com/office/drawing/2014/main" id="{A012F3DF-6163-4C21-9D2D-FD4D3B445D65}"/>
              </a:ext>
            </a:extLst>
          </p:cNvPr>
          <p:cNvSpPr/>
          <p:nvPr/>
        </p:nvSpPr>
        <p:spPr>
          <a:xfrm>
            <a:off x="7530380" y="1932171"/>
            <a:ext cx="975731" cy="483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7434DE-957D-36A2-4E7A-4C2B4ED49602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9388647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Simulating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using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User</a:t>
            </a:r>
            <a:r>
              <a:rPr lang="es">
                <a:cs typeface="Calibri"/>
              </a:rPr>
              <a:t> interface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Before</a:t>
            </a:r>
            <a:r>
              <a:rPr lang="es">
                <a:cs typeface="Calibri"/>
              </a:rPr>
              <a:t> running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real </a:t>
            </a:r>
            <a:r>
              <a:rPr lang="es" err="1">
                <a:cs typeface="Calibri"/>
              </a:rPr>
              <a:t>benchmark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will</a:t>
            </a:r>
            <a:r>
              <a:rPr lang="es">
                <a:cs typeface="Calibri"/>
              </a:rPr>
              <a:t> use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User</a:t>
            </a:r>
            <a:r>
              <a:rPr lang="es">
                <a:cs typeface="Calibri"/>
              </a:rPr>
              <a:t> interface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layers</a:t>
            </a:r>
            <a:r>
              <a:rPr lang="es">
                <a:cs typeface="Calibri"/>
              </a:rPr>
              <a:t>. </a:t>
            </a:r>
          </a:p>
          <a:p>
            <a:r>
              <a:rPr lang="es" err="1">
                <a:cs typeface="Calibri" panose="020F0502020204030204"/>
              </a:rPr>
              <a:t>This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will</a:t>
            </a:r>
            <a:r>
              <a:rPr lang="es">
                <a:cs typeface="Calibri" panose="020F0502020204030204"/>
              </a:rPr>
              <a:t> run </a:t>
            </a:r>
            <a:r>
              <a:rPr lang="es" err="1">
                <a:cs typeface="Calibri" panose="020F0502020204030204"/>
              </a:rPr>
              <a:t>the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layers</a:t>
            </a:r>
            <a:r>
              <a:rPr lang="es">
                <a:cs typeface="Calibri" panose="020F0502020204030204"/>
              </a:rPr>
              <a:t> </a:t>
            </a:r>
            <a:r>
              <a:rPr lang="es" err="1">
                <a:cs typeface="Calibri" panose="020F0502020204030204"/>
              </a:rPr>
              <a:t>with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the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correct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dimensions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but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using</a:t>
            </a:r>
            <a:r>
              <a:rPr lang="es">
                <a:cs typeface="Calibri" panose="020F0502020204030204"/>
              </a:rPr>
              <a:t> </a:t>
            </a:r>
            <a:r>
              <a:rPr lang="es" err="1">
                <a:cs typeface="Calibri" panose="020F0502020204030204"/>
              </a:rPr>
              <a:t>random</a:t>
            </a:r>
            <a:r>
              <a:rPr lang="es">
                <a:cs typeface="Calibri" panose="020F0502020204030204"/>
              </a:rPr>
              <a:t> data.</a:t>
            </a:r>
          </a:p>
          <a:p>
            <a:pPr lvl="1"/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Google Shape;296;p39" descr="Text&#10;&#10;Description automatically generated">
            <a:extLst>
              <a:ext uri="{FF2B5EF4-FFF2-40B4-BE49-F238E27FC236}">
                <a16:creationId xmlns:a16="http://schemas.microsoft.com/office/drawing/2014/main" id="{874B3826-4D7B-4365-A4BF-628D94867F8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257" y="2756789"/>
            <a:ext cx="8104399" cy="17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D63B2E-30FF-9503-EDAC-DDB497D050AB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9603211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Simulating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using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User</a:t>
            </a:r>
            <a:r>
              <a:rPr lang="es">
                <a:cs typeface="Calibri"/>
              </a:rPr>
              <a:t> interface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Once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simulation</a:t>
            </a:r>
            <a:r>
              <a:rPr lang="es">
                <a:cs typeface="Calibri"/>
              </a:rPr>
              <a:t> has </a:t>
            </a:r>
            <a:r>
              <a:rPr lang="es" err="1">
                <a:cs typeface="Calibri"/>
              </a:rPr>
              <a:t>finished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can </a:t>
            </a:r>
            <a:r>
              <a:rPr lang="es" err="1">
                <a:cs typeface="Calibri"/>
              </a:rPr>
              <a:t>get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energy</a:t>
            </a:r>
            <a:r>
              <a:rPr lang="es">
                <a:cs typeface="Calibri"/>
              </a:rPr>
              <a:t> and </a:t>
            </a:r>
            <a:r>
              <a:rPr lang="es" err="1">
                <a:cs typeface="Calibri"/>
              </a:rPr>
              <a:t>area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numbers</a:t>
            </a:r>
            <a:r>
              <a:rPr lang="es">
                <a:cs typeface="Calibri"/>
              </a:rPr>
              <a:t>:</a:t>
            </a:r>
            <a:endParaRPr lang="en-US"/>
          </a:p>
          <a:p>
            <a:pPr lvl="1"/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9" name="Google Shape;367;p45">
            <a:extLst>
              <a:ext uri="{FF2B5EF4-FFF2-40B4-BE49-F238E27FC236}">
                <a16:creationId xmlns:a16="http://schemas.microsoft.com/office/drawing/2014/main" id="{E764F5F4-C2DA-4511-9C55-E16030A3AD01}"/>
              </a:ext>
            </a:extLst>
          </p:cNvPr>
          <p:cNvSpPr/>
          <p:nvPr/>
        </p:nvSpPr>
        <p:spPr>
          <a:xfrm>
            <a:off x="4749852" y="4047388"/>
            <a:ext cx="2750400" cy="1532800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2400"/>
          </a:p>
        </p:txBody>
      </p:sp>
      <p:sp>
        <p:nvSpPr>
          <p:cNvPr id="10" name="Google Shape;364;p45">
            <a:extLst>
              <a:ext uri="{FF2B5EF4-FFF2-40B4-BE49-F238E27FC236}">
                <a16:creationId xmlns:a16="http://schemas.microsoft.com/office/drawing/2014/main" id="{CA64ED3D-F423-45B7-AAF2-3BDBC0E2D880}"/>
              </a:ext>
            </a:extLst>
          </p:cNvPr>
          <p:cNvSpPr txBox="1"/>
          <p:nvPr/>
        </p:nvSpPr>
        <p:spPr>
          <a:xfrm>
            <a:off x="1674121" y="1970872"/>
            <a:ext cx="19796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 sz="2400" b="1"/>
              <a:t>Statistics.json</a:t>
            </a:r>
            <a:endParaRPr sz="2400" b="1"/>
          </a:p>
        </p:txBody>
      </p:sp>
      <p:sp>
        <p:nvSpPr>
          <p:cNvPr id="11" name="Google Shape;366;p45">
            <a:extLst>
              <a:ext uri="{FF2B5EF4-FFF2-40B4-BE49-F238E27FC236}">
                <a16:creationId xmlns:a16="http://schemas.microsoft.com/office/drawing/2014/main" id="{86EC2D8C-619A-4F36-BFB0-C74FDAC62ADC}"/>
              </a:ext>
            </a:extLst>
          </p:cNvPr>
          <p:cNvSpPr txBox="1"/>
          <p:nvPr/>
        </p:nvSpPr>
        <p:spPr>
          <a:xfrm>
            <a:off x="1080717" y="3030406"/>
            <a:ext cx="26366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 sz="2400" b="1"/>
              <a:t>Statistics.counters</a:t>
            </a:r>
            <a:endParaRPr sz="2400" b="1"/>
          </a:p>
        </p:txBody>
      </p:sp>
      <p:sp>
        <p:nvSpPr>
          <p:cNvPr id="12" name="Google Shape;367;p45">
            <a:extLst>
              <a:ext uri="{FF2B5EF4-FFF2-40B4-BE49-F238E27FC236}">
                <a16:creationId xmlns:a16="http://schemas.microsoft.com/office/drawing/2014/main" id="{5E7CF304-1FB7-4F4D-A015-CD81B7EFD2B7}"/>
              </a:ext>
            </a:extLst>
          </p:cNvPr>
          <p:cNvSpPr/>
          <p:nvPr/>
        </p:nvSpPr>
        <p:spPr>
          <a:xfrm>
            <a:off x="4717338" y="2076563"/>
            <a:ext cx="2750400" cy="15328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2400"/>
          </a:p>
        </p:txBody>
      </p:sp>
      <p:sp>
        <p:nvSpPr>
          <p:cNvPr id="13" name="Google Shape;368;p45">
            <a:extLst>
              <a:ext uri="{FF2B5EF4-FFF2-40B4-BE49-F238E27FC236}">
                <a16:creationId xmlns:a16="http://schemas.microsoft.com/office/drawing/2014/main" id="{64464F21-7B1E-41EB-94CA-20C186FA0D44}"/>
              </a:ext>
            </a:extLst>
          </p:cNvPr>
          <p:cNvSpPr txBox="1"/>
          <p:nvPr/>
        </p:nvSpPr>
        <p:spPr>
          <a:xfrm>
            <a:off x="4683771" y="2377658"/>
            <a:ext cx="2870633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" sz="2400" b="1"/>
              <a:t>Energy</a:t>
            </a:r>
          </a:p>
          <a:p>
            <a:pPr algn="ctr"/>
            <a:r>
              <a:rPr lang="es" sz="2400" b="1"/>
              <a:t>Table-Based Model</a:t>
            </a:r>
            <a:endParaRPr sz="2400" b="1"/>
          </a:p>
        </p:txBody>
      </p:sp>
      <p:cxnSp>
        <p:nvCxnSpPr>
          <p:cNvPr id="14" name="Google Shape;369;p45">
            <a:extLst>
              <a:ext uri="{FF2B5EF4-FFF2-40B4-BE49-F238E27FC236}">
                <a16:creationId xmlns:a16="http://schemas.microsoft.com/office/drawing/2014/main" id="{37F4BC6D-8FA8-4327-BC49-DA538F1BCDFF}"/>
              </a:ext>
            </a:extLst>
          </p:cNvPr>
          <p:cNvCxnSpPr>
            <a:cxnSpLocks/>
          </p:cNvCxnSpPr>
          <p:nvPr/>
        </p:nvCxnSpPr>
        <p:spPr>
          <a:xfrm>
            <a:off x="3700505" y="2289530"/>
            <a:ext cx="1007600" cy="8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370;p45">
            <a:extLst>
              <a:ext uri="{FF2B5EF4-FFF2-40B4-BE49-F238E27FC236}">
                <a16:creationId xmlns:a16="http://schemas.microsoft.com/office/drawing/2014/main" id="{983D6A35-0FEA-479B-A9D6-D60282927D39}"/>
              </a:ext>
            </a:extLst>
          </p:cNvPr>
          <p:cNvCxnSpPr/>
          <p:nvPr/>
        </p:nvCxnSpPr>
        <p:spPr>
          <a:xfrm>
            <a:off x="3700505" y="3338163"/>
            <a:ext cx="1007600" cy="8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Google Shape;373;p45">
            <a:extLst>
              <a:ext uri="{FF2B5EF4-FFF2-40B4-BE49-F238E27FC236}">
                <a16:creationId xmlns:a16="http://schemas.microsoft.com/office/drawing/2014/main" id="{69A6E1C0-3837-492E-801C-2B6763A9B907}"/>
              </a:ext>
            </a:extLst>
          </p:cNvPr>
          <p:cNvSpPr txBox="1"/>
          <p:nvPr/>
        </p:nvSpPr>
        <p:spPr>
          <a:xfrm>
            <a:off x="8353038" y="2533606"/>
            <a:ext cx="1547549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 sz="2400" b="1"/>
              <a:t>Energy</a:t>
            </a:r>
            <a:endParaRPr sz="2400" b="1"/>
          </a:p>
        </p:txBody>
      </p:sp>
      <p:sp>
        <p:nvSpPr>
          <p:cNvPr id="17" name="Google Shape;373;p45">
            <a:extLst>
              <a:ext uri="{FF2B5EF4-FFF2-40B4-BE49-F238E27FC236}">
                <a16:creationId xmlns:a16="http://schemas.microsoft.com/office/drawing/2014/main" id="{2DE73D92-AEAD-465B-A8D6-D2CB9691F022}"/>
              </a:ext>
            </a:extLst>
          </p:cNvPr>
          <p:cNvSpPr txBox="1"/>
          <p:nvPr/>
        </p:nvSpPr>
        <p:spPr>
          <a:xfrm>
            <a:off x="8415216" y="4450668"/>
            <a:ext cx="1485371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" sz="2400" b="1"/>
              <a:t>Chip Area</a:t>
            </a:r>
            <a:endParaRPr sz="2400" b="1"/>
          </a:p>
        </p:txBody>
      </p:sp>
      <p:sp>
        <p:nvSpPr>
          <p:cNvPr id="18" name="Google Shape;364;p45">
            <a:extLst>
              <a:ext uri="{FF2B5EF4-FFF2-40B4-BE49-F238E27FC236}">
                <a16:creationId xmlns:a16="http://schemas.microsoft.com/office/drawing/2014/main" id="{D6BF4E67-0E67-4BF6-9AE0-A7984FA0F438}"/>
              </a:ext>
            </a:extLst>
          </p:cNvPr>
          <p:cNvSpPr txBox="1"/>
          <p:nvPr/>
        </p:nvSpPr>
        <p:spPr>
          <a:xfrm>
            <a:off x="1080717" y="4450668"/>
            <a:ext cx="258177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err="1"/>
              <a:t>Statistics.counters</a:t>
            </a:r>
            <a:endParaRPr lang="es" sz="2400" b="1" err="1">
              <a:cs typeface="Calibri"/>
            </a:endParaRPr>
          </a:p>
        </p:txBody>
      </p:sp>
      <p:sp>
        <p:nvSpPr>
          <p:cNvPr id="19" name="Google Shape;368;p45">
            <a:extLst>
              <a:ext uri="{FF2B5EF4-FFF2-40B4-BE49-F238E27FC236}">
                <a16:creationId xmlns:a16="http://schemas.microsoft.com/office/drawing/2014/main" id="{DE6B08AA-48CF-4D5C-8234-07B837E48061}"/>
              </a:ext>
            </a:extLst>
          </p:cNvPr>
          <p:cNvSpPr txBox="1"/>
          <p:nvPr/>
        </p:nvSpPr>
        <p:spPr>
          <a:xfrm>
            <a:off x="4689736" y="4257203"/>
            <a:ext cx="2870633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" sz="2400" b="1"/>
              <a:t>Area</a:t>
            </a:r>
          </a:p>
          <a:p>
            <a:pPr algn="ctr"/>
            <a:r>
              <a:rPr lang="es" sz="2400" b="1"/>
              <a:t>Table-Based Model</a:t>
            </a:r>
            <a:endParaRPr sz="2400" b="1"/>
          </a:p>
        </p:txBody>
      </p:sp>
      <p:cxnSp>
        <p:nvCxnSpPr>
          <p:cNvPr id="20" name="Google Shape;369;p45">
            <a:extLst>
              <a:ext uri="{FF2B5EF4-FFF2-40B4-BE49-F238E27FC236}">
                <a16:creationId xmlns:a16="http://schemas.microsoft.com/office/drawing/2014/main" id="{B01B05F7-D714-4705-AD8E-2E8593069903}"/>
              </a:ext>
            </a:extLst>
          </p:cNvPr>
          <p:cNvCxnSpPr/>
          <p:nvPr/>
        </p:nvCxnSpPr>
        <p:spPr>
          <a:xfrm>
            <a:off x="3625996" y="4813788"/>
            <a:ext cx="1007600" cy="8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" name="Google Shape;371;p45">
            <a:extLst>
              <a:ext uri="{FF2B5EF4-FFF2-40B4-BE49-F238E27FC236}">
                <a16:creationId xmlns:a16="http://schemas.microsoft.com/office/drawing/2014/main" id="{7F135633-7535-40E7-A209-7E81321F09CC}"/>
              </a:ext>
            </a:extLst>
          </p:cNvPr>
          <p:cNvCxnSpPr/>
          <p:nvPr/>
        </p:nvCxnSpPr>
        <p:spPr>
          <a:xfrm>
            <a:off x="7467947" y="4743683"/>
            <a:ext cx="888434" cy="12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371;p45">
            <a:extLst>
              <a:ext uri="{FF2B5EF4-FFF2-40B4-BE49-F238E27FC236}">
                <a16:creationId xmlns:a16="http://schemas.microsoft.com/office/drawing/2014/main" id="{384AA52F-82B6-4DE4-9FE7-AFF08EE44030}"/>
              </a:ext>
            </a:extLst>
          </p:cNvPr>
          <p:cNvCxnSpPr>
            <a:cxnSpLocks/>
          </p:cNvCxnSpPr>
          <p:nvPr/>
        </p:nvCxnSpPr>
        <p:spPr>
          <a:xfrm>
            <a:off x="7467947" y="2857268"/>
            <a:ext cx="888434" cy="12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3EB3C2E-3DCA-1391-B505-F36171F9003F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91135091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STONNE </a:t>
            </a:r>
            <a:r>
              <a:rPr lang="es" err="1">
                <a:ea typeface="+mj-lt"/>
                <a:cs typeface="+mj-lt"/>
              </a:rPr>
              <a:t>User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">
                <a:cs typeface="Calibri"/>
              </a:rPr>
              <a:t> Script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calculate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energy</a:t>
            </a:r>
            <a:r>
              <a:rPr lang="es">
                <a:cs typeface="Calibri"/>
              </a:rPr>
              <a:t> and </a:t>
            </a:r>
            <a:r>
              <a:rPr lang="es" err="1">
                <a:cs typeface="Calibri"/>
              </a:rPr>
              <a:t>area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numbers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/home/</a:t>
            </a:r>
            <a:r>
              <a:rPr lang="es" err="1">
                <a:cs typeface="Calibri"/>
              </a:rPr>
              <a:t>stonne_omega</a:t>
            </a:r>
            <a:r>
              <a:rPr lang="es">
                <a:cs typeface="Calibri"/>
              </a:rPr>
              <a:t>:</a:t>
            </a:r>
          </a:p>
          <a:p>
            <a:pPr lvl="2"/>
            <a:r>
              <a:rPr lang="es">
                <a:cs typeface="Calibri"/>
              </a:rPr>
              <a:t>omega</a:t>
            </a:r>
          </a:p>
          <a:p>
            <a:pPr lvl="2"/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>
                <a:cs typeface="Calibri"/>
              </a:rPr>
              <a:t>ASPLOS22</a:t>
            </a:r>
          </a:p>
          <a:p>
            <a:pPr lvl="3"/>
            <a:r>
              <a:rPr lang="es" err="1">
                <a:cs typeface="Calibri"/>
              </a:rPr>
              <a:t>pytorch-frontend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stonne_connection</a:t>
            </a:r>
            <a:endParaRPr lang="es">
              <a:cs typeface="Calibri"/>
            </a:endParaRPr>
          </a:p>
          <a:p>
            <a:pPr lvl="3"/>
            <a:r>
              <a:rPr lang="es" b="1" err="1">
                <a:cs typeface="Calibri"/>
              </a:rPr>
              <a:t>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cs typeface="Calibri"/>
              </a:rPr>
              <a:t>stonne.elf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Include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src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external</a:t>
            </a:r>
            <a:endParaRPr lang="es">
              <a:cs typeface="Calibri"/>
            </a:endParaRPr>
          </a:p>
          <a:p>
            <a:pPr lvl="4"/>
            <a:r>
              <a:rPr lang="es" err="1">
                <a:cs typeface="Calibri"/>
              </a:rPr>
              <a:t>stonne_linker_src</a:t>
            </a:r>
            <a:endParaRPr lang="es">
              <a:cs typeface="Calibri"/>
            </a:endParaRPr>
          </a:p>
          <a:p>
            <a:pPr lvl="4"/>
            <a:r>
              <a:rPr lang="es" b="1" err="1">
                <a:cs typeface="Calibri"/>
              </a:rPr>
              <a:t>energy_tables</a:t>
            </a:r>
            <a:endParaRPr lang="es" b="1">
              <a:cs typeface="Calibri"/>
            </a:endParaRPr>
          </a:p>
          <a:p>
            <a:pPr lvl="5"/>
            <a:r>
              <a:rPr lang="es" b="1">
                <a:cs typeface="Calibri"/>
              </a:rPr>
              <a:t>calculate_energy.py</a:t>
            </a:r>
          </a:p>
          <a:p>
            <a:pPr lvl="5"/>
            <a:r>
              <a:rPr lang="es" b="1">
                <a:cs typeface="Calibri"/>
              </a:rPr>
              <a:t>energy_model.txt</a:t>
            </a: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8413C27-4C56-5476-7E9B-4E102046EAC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4451830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STONNE </a:t>
            </a:r>
            <a:r>
              <a:rPr lang="es" err="1">
                <a:ea typeface="+mj-lt"/>
                <a:cs typeface="+mj-lt"/>
              </a:rPr>
              <a:t>User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Syntax</a:t>
            </a:r>
            <a:r>
              <a:rPr lang="es">
                <a:cs typeface="Calibri"/>
              </a:rPr>
              <a:t>: </a:t>
            </a:r>
            <a:r>
              <a:rPr lang="es" b="1">
                <a:cs typeface="Calibri"/>
              </a:rPr>
              <a:t>./</a:t>
            </a:r>
            <a:r>
              <a:rPr lang="es" b="1" err="1">
                <a:cs typeface="Calibri"/>
              </a:rPr>
              <a:t>calculate_energy</a:t>
            </a:r>
            <a:r>
              <a:rPr lang="es">
                <a:cs typeface="Calibri"/>
              </a:rPr>
              <a:t> [-v] </a:t>
            </a:r>
            <a:r>
              <a:rPr lang="es" b="1">
                <a:cs typeface="Calibri"/>
              </a:rPr>
              <a:t>-</a:t>
            </a:r>
            <a:r>
              <a:rPr lang="es" b="1" err="1">
                <a:cs typeface="Calibri"/>
              </a:rPr>
              <a:t>table_file</a:t>
            </a:r>
            <a:r>
              <a:rPr lang="es">
                <a:cs typeface="Calibri"/>
              </a:rPr>
              <a:t>=&lt;</a:t>
            </a:r>
            <a:r>
              <a:rPr lang="es" i="1" err="1">
                <a:cs typeface="Calibri"/>
              </a:rPr>
              <a:t>Energy&amp;Area</a:t>
            </a:r>
            <a:r>
              <a:rPr lang="es" i="1">
                <a:cs typeface="Calibri"/>
              </a:rPr>
              <a:t> table</a:t>
            </a:r>
            <a:r>
              <a:rPr lang="es">
                <a:cs typeface="Calibri"/>
              </a:rPr>
              <a:t>&gt;          -</a:t>
            </a:r>
            <a:r>
              <a:rPr lang="es" b="1" err="1">
                <a:cs typeface="Calibri"/>
              </a:rPr>
              <a:t>counter_file</a:t>
            </a:r>
            <a:r>
              <a:rPr lang="es">
                <a:cs typeface="Calibri"/>
              </a:rPr>
              <a:t>=&lt;</a:t>
            </a:r>
            <a:r>
              <a:rPr lang="es" i="1" err="1">
                <a:cs typeface="Calibri"/>
              </a:rPr>
              <a:t>counter</a:t>
            </a:r>
            <a:r>
              <a:rPr lang="es" i="1">
                <a:cs typeface="Calibri"/>
              </a:rPr>
              <a:t> </a:t>
            </a:r>
            <a:r>
              <a:rPr lang="es" i="1" err="1">
                <a:cs typeface="Calibri"/>
              </a:rPr>
              <a:t>stats</a:t>
            </a:r>
            <a:r>
              <a:rPr lang="es">
                <a:cs typeface="Calibri"/>
              </a:rPr>
              <a:t>&gt; </a:t>
            </a:r>
            <a:r>
              <a:rPr lang="es" b="1">
                <a:cs typeface="Calibri"/>
              </a:rPr>
              <a:t>-</a:t>
            </a:r>
            <a:r>
              <a:rPr lang="es" b="1" err="1">
                <a:cs typeface="Calibri"/>
              </a:rPr>
              <a:t>out_file</a:t>
            </a:r>
            <a:r>
              <a:rPr lang="es">
                <a:cs typeface="Calibri"/>
              </a:rPr>
              <a:t>=&lt;</a:t>
            </a:r>
            <a:r>
              <a:rPr lang="es" i="1">
                <a:cs typeface="Calibri"/>
              </a:rPr>
              <a:t>output file </a:t>
            </a:r>
            <a:r>
              <a:rPr lang="es" i="1" err="1">
                <a:cs typeface="Calibri"/>
              </a:rPr>
              <a:t>name</a:t>
            </a:r>
            <a:r>
              <a:rPr lang="es">
                <a:cs typeface="Calibri"/>
              </a:rPr>
              <a:t>&gt;</a:t>
            </a:r>
            <a:endParaRPr lang="en-US"/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E5205B52-78E4-4E14-CD05-70627523EFFF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0255142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Pytorch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image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digit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recognition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benchmark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is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located</a:t>
            </a:r>
            <a:r>
              <a:rPr lang="es">
                <a:cs typeface="Calibri"/>
              </a:rPr>
              <a:t> in </a:t>
            </a:r>
            <a:r>
              <a:rPr lang="es" i="1">
                <a:ea typeface="+mn-lt"/>
                <a:cs typeface="+mn-lt"/>
              </a:rPr>
              <a:t>/home/</a:t>
            </a:r>
            <a:r>
              <a:rPr lang="es" i="1" err="1">
                <a:ea typeface="+mn-lt"/>
                <a:cs typeface="+mn-lt"/>
              </a:rPr>
              <a:t>stonne_omega</a:t>
            </a:r>
            <a:r>
              <a:rPr lang="es" i="1">
                <a:cs typeface="Calibri"/>
              </a:rPr>
              <a:t>/</a:t>
            </a:r>
            <a:r>
              <a:rPr lang="es" i="1" err="1">
                <a:cs typeface="Calibri"/>
              </a:rPr>
              <a:t>stonne</a:t>
            </a:r>
            <a:r>
              <a:rPr lang="es" i="1">
                <a:cs typeface="Calibri"/>
              </a:rPr>
              <a:t>/ASPLOS22/handson-1</a:t>
            </a:r>
            <a:endParaRPr lang="en-US" i="1">
              <a:cs typeface="Calibri"/>
            </a:endParaRPr>
          </a:p>
          <a:p>
            <a:pPr lvl="1"/>
            <a:r>
              <a:rPr lang="en-US" b="1">
                <a:cs typeface="Calibri"/>
              </a:rPr>
              <a:t>train_dnn.py</a:t>
            </a:r>
            <a:r>
              <a:rPr lang="en-US">
                <a:cs typeface="Calibri"/>
              </a:rPr>
              <a:t>: Used to train our CNN and get the trained weights. </a:t>
            </a:r>
          </a:p>
          <a:p>
            <a:pPr lvl="1"/>
            <a:r>
              <a:rPr lang="en-US" b="1">
                <a:cs typeface="Calibri"/>
              </a:rPr>
              <a:t>evaluate_dnn.py</a:t>
            </a:r>
            <a:r>
              <a:rPr lang="en-US">
                <a:cs typeface="Calibri"/>
              </a:rPr>
              <a:t>: Used to evaluate the accuracy of our CNN.</a:t>
            </a:r>
          </a:p>
          <a:p>
            <a:pPr lvl="1"/>
            <a:r>
              <a:rPr lang="en-US" b="1">
                <a:cs typeface="Calibri"/>
              </a:rPr>
              <a:t>dnn.py</a:t>
            </a:r>
            <a:r>
              <a:rPr lang="en-US">
                <a:cs typeface="Calibri"/>
              </a:rPr>
              <a:t>: Defines our CNN.</a:t>
            </a:r>
          </a:p>
          <a:p>
            <a:pPr lvl="1"/>
            <a:r>
              <a:rPr lang="en-US" b="1">
                <a:cs typeface="Calibri"/>
              </a:rPr>
              <a:t>deployment.py</a:t>
            </a:r>
            <a:r>
              <a:rPr lang="en-US">
                <a:cs typeface="Calibri"/>
              </a:rPr>
              <a:t>: This is the final file which is used to predict real images.</a:t>
            </a: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5DFB9A7E-CA1A-F6F7-B9B7-72194C22606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3775862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Pytorch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Steps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towards</a:t>
            </a:r>
            <a:r>
              <a:rPr lang="es">
                <a:cs typeface="Calibri"/>
              </a:rPr>
              <a:t> CPU </a:t>
            </a:r>
            <a:r>
              <a:rPr lang="es" err="1">
                <a:cs typeface="Calibri"/>
              </a:rPr>
              <a:t>execution</a:t>
            </a:r>
            <a:r>
              <a:rPr lang="es">
                <a:cs typeface="Calibri"/>
              </a:rPr>
              <a:t>: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1. Run train_dnn.py script to obtain the weights.</a:t>
            </a:r>
            <a:endParaRPr lang="es">
              <a:cs typeface="Calibri"/>
            </a:endParaRPr>
          </a:p>
          <a:p>
            <a:pPr lvl="1"/>
            <a:r>
              <a:rPr lang="en-US">
                <a:cs typeface="Calibri"/>
              </a:rPr>
              <a:t>2. Run evaluate_dnn.py to measure the accuracy of the network.</a:t>
            </a:r>
          </a:p>
          <a:p>
            <a:pPr lvl="1"/>
            <a:r>
              <a:rPr lang="en-US">
                <a:cs typeface="Calibri"/>
              </a:rPr>
              <a:t>3. Run deployment.py</a:t>
            </a: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C80083B-BBBB-BC35-587C-8EF5F7FABAC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0287852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Pytorch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Steps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towards</a:t>
            </a:r>
            <a:r>
              <a:rPr lang="es">
                <a:cs typeface="Calibri"/>
              </a:rPr>
              <a:t> CPU </a:t>
            </a:r>
            <a:r>
              <a:rPr lang="es" err="1">
                <a:cs typeface="Calibri"/>
              </a:rPr>
              <a:t>execution</a:t>
            </a:r>
            <a:r>
              <a:rPr lang="es">
                <a:cs typeface="Calibri"/>
              </a:rPr>
              <a:t>: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1. Run train_dnn.py script to obtain the weights.</a:t>
            </a:r>
            <a:endParaRPr lang="es">
              <a:cs typeface="Calibri"/>
            </a:endParaRPr>
          </a:p>
          <a:p>
            <a:pPr lvl="1"/>
            <a:r>
              <a:rPr lang="en-US">
                <a:cs typeface="Calibri"/>
              </a:rPr>
              <a:t>2. Run evaluate_dnn.py to measure the accuracy of the network.</a:t>
            </a:r>
          </a:p>
          <a:p>
            <a:pPr lvl="1"/>
            <a:r>
              <a:rPr lang="en-US">
                <a:cs typeface="Calibri"/>
              </a:rPr>
              <a:t>3. Run deployment.py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0E12AD4-D4AC-B4F4-7E30-6DC05C096478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8604857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ea typeface="+mj-lt"/>
                <a:cs typeface="+mj-lt"/>
              </a:rPr>
              <a:t>Simulating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using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the</a:t>
            </a:r>
            <a:r>
              <a:rPr lang="es">
                <a:ea typeface="+mj-lt"/>
                <a:cs typeface="+mj-lt"/>
              </a:rPr>
              <a:t> </a:t>
            </a:r>
            <a:r>
              <a:rPr lang="es" err="1">
                <a:ea typeface="+mj-lt"/>
                <a:cs typeface="+mj-lt"/>
              </a:rPr>
              <a:t>Pytorch</a:t>
            </a:r>
            <a:r>
              <a:rPr lang="es">
                <a:ea typeface="+mj-lt"/>
                <a:cs typeface="+mj-lt"/>
              </a:rPr>
              <a:t> interface</a:t>
            </a:r>
            <a:endParaRPr lang="es" b="0">
              <a:ea typeface="+mj-lt"/>
              <a:cs typeface="+mj-lt"/>
            </a:endParaRP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Once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have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tested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inference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procedure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CPU, </a:t>
            </a:r>
            <a:r>
              <a:rPr lang="es" err="1">
                <a:cs typeface="Calibri"/>
              </a:rPr>
              <a:t>let's</a:t>
            </a:r>
            <a:r>
              <a:rPr lang="es">
                <a:cs typeface="Calibri"/>
              </a:rPr>
              <a:t> run </a:t>
            </a:r>
            <a:r>
              <a:rPr lang="es" err="1">
                <a:cs typeface="Calibri"/>
              </a:rPr>
              <a:t>it</a:t>
            </a:r>
            <a:r>
              <a:rPr lang="es">
                <a:cs typeface="Calibri"/>
              </a:rPr>
              <a:t> in </a:t>
            </a:r>
            <a:r>
              <a:rPr lang="es" err="1">
                <a:cs typeface="Calibri"/>
              </a:rPr>
              <a:t>our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accelerator</a:t>
            </a:r>
            <a:r>
              <a:rPr lang="es">
                <a:cs typeface="Calibri"/>
              </a:rPr>
              <a:t>.</a:t>
            </a:r>
          </a:p>
          <a:p>
            <a:r>
              <a:rPr lang="es" err="1">
                <a:cs typeface="Calibri"/>
              </a:rPr>
              <a:t>Steps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towards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1. Set up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hardware </a:t>
            </a:r>
            <a:r>
              <a:rPr lang="es" err="1">
                <a:cs typeface="Calibri"/>
              </a:rPr>
              <a:t>configuration</a:t>
            </a:r>
            <a:r>
              <a:rPr lang="es">
                <a:cs typeface="Calibri"/>
              </a:rPr>
              <a:t> file.</a:t>
            </a:r>
          </a:p>
          <a:p>
            <a:pPr lvl="1"/>
            <a:r>
              <a:rPr lang="es">
                <a:cs typeface="Calibri"/>
              </a:rPr>
              <a:t>2. Set up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tile </a:t>
            </a:r>
            <a:r>
              <a:rPr lang="es" err="1">
                <a:cs typeface="Calibri"/>
              </a:rPr>
              <a:t>configuration</a:t>
            </a:r>
            <a:r>
              <a:rPr lang="es">
                <a:cs typeface="Calibri"/>
              </a:rPr>
              <a:t> files</a:t>
            </a:r>
          </a:p>
          <a:p>
            <a:pPr lvl="1"/>
            <a:r>
              <a:rPr lang="es">
                <a:cs typeface="Calibri"/>
              </a:rPr>
              <a:t>3. Change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CONV and Linear </a:t>
            </a:r>
            <a:r>
              <a:rPr lang="es" err="1">
                <a:cs typeface="Calibri"/>
              </a:rPr>
              <a:t>operations</a:t>
            </a:r>
            <a:r>
              <a:rPr lang="es">
                <a:cs typeface="Calibri"/>
              </a:rPr>
              <a:t> in </a:t>
            </a:r>
            <a:r>
              <a:rPr lang="es" err="1">
                <a:cs typeface="Calibri"/>
              </a:rPr>
              <a:t>order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simulate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them</a:t>
            </a:r>
            <a:r>
              <a:rPr lang="es">
                <a:cs typeface="Calibri"/>
              </a:rPr>
              <a:t>.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Google Shape;328;p4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EA50679-34F4-4DF4-8C0D-22960CE8A5B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472" y="3710145"/>
            <a:ext cx="4659918" cy="21716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Google Shape;329;p42">
            <a:extLst>
              <a:ext uri="{FF2B5EF4-FFF2-40B4-BE49-F238E27FC236}">
                <a16:creationId xmlns:a16="http://schemas.microsoft.com/office/drawing/2014/main" id="{A6ABF669-9FD8-4AF0-88EF-F80B750F5D3E}"/>
              </a:ext>
            </a:extLst>
          </p:cNvPr>
          <p:cNvCxnSpPr/>
          <p:nvPr/>
        </p:nvCxnSpPr>
        <p:spPr>
          <a:xfrm>
            <a:off x="6127631" y="4844457"/>
            <a:ext cx="995600" cy="5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" name="Google Shape;330;p42" descr="Diagram&#10;&#10;Description automatically generated">
            <a:extLst>
              <a:ext uri="{FF2B5EF4-FFF2-40B4-BE49-F238E27FC236}">
                <a16:creationId xmlns:a16="http://schemas.microsoft.com/office/drawing/2014/main" id="{3E0C2410-40C9-4FCC-A4CC-FA9ABCE02C2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7477" y="3476774"/>
            <a:ext cx="2175044" cy="274701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B45FD7E4-B61B-C631-8250-D2718EBA4E4B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6884880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ea typeface="+mj-lt"/>
                <a:cs typeface="+mj-lt"/>
              </a:rPr>
              <a:t>STONNE </a:t>
            </a:r>
            <a:r>
              <a:rPr lang="es" err="1">
                <a:ea typeface="+mj-lt"/>
                <a:cs typeface="+mj-lt"/>
              </a:rPr>
              <a:t>Mapper</a:t>
            </a: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New </a:t>
            </a:r>
            <a:r>
              <a:rPr lang="es" err="1">
                <a:cs typeface="Calibri"/>
              </a:rPr>
              <a:t>version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of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also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includes</a:t>
            </a:r>
            <a:r>
              <a:rPr lang="es">
                <a:cs typeface="Calibri"/>
              </a:rPr>
              <a:t> a </a:t>
            </a:r>
            <a:r>
              <a:rPr lang="es" err="1">
                <a:cs typeface="Calibri"/>
              </a:rPr>
              <a:t>mapper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autogenerate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best</a:t>
            </a:r>
            <a:r>
              <a:rPr lang="es">
                <a:cs typeface="Calibri"/>
              </a:rPr>
              <a:t> tile. </a:t>
            </a:r>
          </a:p>
          <a:p>
            <a:r>
              <a:rPr lang="es" err="1">
                <a:cs typeface="Calibri"/>
              </a:rPr>
              <a:t>Developer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of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mapper</a:t>
            </a:r>
            <a:r>
              <a:rPr lang="es">
                <a:cs typeface="Calibri"/>
              </a:rPr>
              <a:t>: </a:t>
            </a:r>
            <a:r>
              <a:rPr lang="es">
                <a:ea typeface="+mn-lt"/>
                <a:cs typeface="+mn-lt"/>
              </a:rPr>
              <a:t>Adrián </a:t>
            </a:r>
            <a:r>
              <a:rPr lang="es" err="1">
                <a:ea typeface="+mn-lt"/>
                <a:cs typeface="+mn-lt"/>
              </a:rPr>
              <a:t>fenollar</a:t>
            </a:r>
            <a:r>
              <a:rPr lang="es">
                <a:ea typeface="+mn-lt"/>
                <a:cs typeface="+mn-lt"/>
              </a:rPr>
              <a:t> navarro </a:t>
            </a:r>
            <a:r>
              <a:rPr lang="es" err="1">
                <a:ea typeface="+mn-lt"/>
                <a:cs typeface="+mn-lt"/>
              </a:rPr>
              <a:t>from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the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University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of</a:t>
            </a:r>
            <a:r>
              <a:rPr lang="es">
                <a:ea typeface="+mn-lt"/>
                <a:cs typeface="+mn-lt"/>
              </a:rPr>
              <a:t> Murcia (</a:t>
            </a:r>
            <a:r>
              <a:rPr lang="es" err="1">
                <a:ea typeface="+mn-lt"/>
                <a:cs typeface="+mn-lt"/>
              </a:rPr>
              <a:t>Contact</a:t>
            </a:r>
            <a:r>
              <a:rPr lang="es">
                <a:ea typeface="+mn-lt"/>
                <a:cs typeface="+mn-lt"/>
              </a:rPr>
              <a:t>: adrian.fenollarn@um.es)</a:t>
            </a: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24ED2D1B-E467-6F86-7041-1E1BA5255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952" y="3074754"/>
            <a:ext cx="6667062" cy="2442699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32CEE55-9936-683C-3311-B4A91E877FB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685845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Repository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/>
              <a:t>STONNE </a:t>
            </a:r>
            <a:r>
              <a:rPr lang="es" err="1"/>
              <a:t>available</a:t>
            </a:r>
            <a:r>
              <a:rPr lang="es"/>
              <a:t> </a:t>
            </a:r>
            <a:r>
              <a:rPr lang="es" err="1"/>
              <a:t>under</a:t>
            </a:r>
            <a:r>
              <a:rPr lang="es"/>
              <a:t> </a:t>
            </a:r>
            <a:r>
              <a:rPr lang="es" err="1"/>
              <a:t>the</a:t>
            </a:r>
            <a:r>
              <a:rPr lang="es"/>
              <a:t> MIT </a:t>
            </a:r>
            <a:r>
              <a:rPr lang="es" err="1"/>
              <a:t>license</a:t>
            </a:r>
            <a:r>
              <a:rPr lang="es"/>
              <a:t> </a:t>
            </a:r>
            <a:r>
              <a:rPr lang="es" err="1"/>
              <a:t>on</a:t>
            </a:r>
            <a:r>
              <a:rPr lang="es"/>
              <a:t> </a:t>
            </a:r>
            <a:r>
              <a:rPr lang="es" err="1"/>
              <a:t>Github</a:t>
            </a:r>
            <a:r>
              <a:rPr lang="es"/>
              <a:t>:</a:t>
            </a:r>
            <a:endParaRPr lang="es">
              <a:cs typeface="Calibri"/>
            </a:endParaRPr>
          </a:p>
          <a:p>
            <a:pPr lvl="1"/>
            <a:r>
              <a:rPr lang="es">
                <a:hlinkClick r:id="rId3"/>
              </a:rPr>
              <a:t>https://github.com/stonne-simulator/stonne</a:t>
            </a:r>
            <a:endParaRPr/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/>
          </a:p>
          <a:p>
            <a:endParaRPr/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6B6DA6E-1904-4C34-B186-2FB8715A3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666" y="2271466"/>
            <a:ext cx="7728332" cy="3132149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38ABFB86-A383-4D01-CE8E-EBB2700C3AB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0202581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ea typeface="+mj-lt"/>
                <a:cs typeface="+mj-lt"/>
              </a:rPr>
              <a:t>STONNE </a:t>
            </a:r>
            <a:r>
              <a:rPr lang="es" err="1">
                <a:ea typeface="+mj-lt"/>
                <a:cs typeface="+mj-lt"/>
              </a:rPr>
              <a:t>Mapper</a:t>
            </a:r>
          </a:p>
          <a:p>
            <a:endParaRPr lang="es">
              <a:cs typeface="Calibri"/>
            </a:endParaRP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Mapper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usage</a:t>
            </a:r>
            <a:r>
              <a:rPr lang="es">
                <a:cs typeface="Calibri"/>
              </a:rPr>
              <a:t>:</a:t>
            </a:r>
            <a:endParaRPr lang="en-US"/>
          </a:p>
          <a:p>
            <a:pPr lvl="1"/>
            <a:r>
              <a:rPr lang="es" err="1">
                <a:cs typeface="Calibri"/>
              </a:rPr>
              <a:t>From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Pytorch</a:t>
            </a:r>
            <a:r>
              <a:rPr lang="es">
                <a:cs typeface="Calibri"/>
              </a:rPr>
              <a:t>:</a:t>
            </a:r>
          </a:p>
          <a:p>
            <a:pPr lvl="1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lvl="1"/>
            <a:r>
              <a:rPr lang="es" err="1">
                <a:cs typeface="Calibri"/>
              </a:rPr>
              <a:t>From</a:t>
            </a:r>
            <a:r>
              <a:rPr lang="es">
                <a:cs typeface="Calibri"/>
              </a:rPr>
              <a:t> STONNE </a:t>
            </a:r>
            <a:r>
              <a:rPr lang="es" err="1">
                <a:cs typeface="Calibri"/>
              </a:rPr>
              <a:t>User</a:t>
            </a:r>
            <a:r>
              <a:rPr lang="es">
                <a:cs typeface="Calibri"/>
              </a:rPr>
              <a:t> Interface:</a:t>
            </a:r>
          </a:p>
          <a:p>
            <a:pPr lvl="2"/>
            <a:r>
              <a:rPr lang="es">
                <a:cs typeface="Calibri"/>
              </a:rPr>
              <a:t>BEFORE (</a:t>
            </a:r>
            <a:r>
              <a:rPr lang="es" err="1">
                <a:cs typeface="Calibri"/>
              </a:rPr>
              <a:t>still</a:t>
            </a:r>
            <a:r>
              <a:rPr lang="es">
                <a:cs typeface="Calibri"/>
              </a:rPr>
              <a:t> compatible): </a:t>
            </a:r>
            <a:r>
              <a:rPr lang="es">
                <a:ea typeface="+mn-lt"/>
                <a:cs typeface="+mn-lt"/>
              </a:rPr>
              <a:t>./</a:t>
            </a:r>
            <a:r>
              <a:rPr lang="es" err="1">
                <a:ea typeface="+mn-lt"/>
                <a:cs typeface="+mn-lt"/>
              </a:rPr>
              <a:t>stonne</a:t>
            </a:r>
            <a:r>
              <a:rPr lang="es">
                <a:ea typeface="+mn-lt"/>
                <a:cs typeface="+mn-lt"/>
              </a:rPr>
              <a:t> -CONV -R=3 -S=3 -C=6 -G=1 -K=6 -N=1 -X=20 -Y=20 -T_R=3 -T_S=3 -T_C=1 -T_G=1 -T_K=1 -T_N=1 -T_X_=3 -T_Y_=1 -</a:t>
            </a:r>
            <a:r>
              <a:rPr lang="es" err="1">
                <a:ea typeface="+mn-lt"/>
                <a:cs typeface="+mn-lt"/>
              </a:rPr>
              <a:t>num_ms</a:t>
            </a:r>
            <a:r>
              <a:rPr lang="es">
                <a:ea typeface="+mn-lt"/>
                <a:cs typeface="+mn-lt"/>
              </a:rPr>
              <a:t>=64 -</a:t>
            </a:r>
            <a:r>
              <a:rPr lang="es" err="1">
                <a:ea typeface="+mn-lt"/>
                <a:cs typeface="+mn-lt"/>
              </a:rPr>
              <a:t>dn_bw</a:t>
            </a:r>
            <a:r>
              <a:rPr lang="es">
                <a:ea typeface="+mn-lt"/>
                <a:cs typeface="+mn-lt"/>
              </a:rPr>
              <a:t>=8</a:t>
            </a:r>
            <a:endParaRPr lang="es">
              <a:cs typeface="Calibri"/>
            </a:endParaRPr>
          </a:p>
          <a:p>
            <a:pPr lvl="2"/>
            <a:endParaRPr lang="es">
              <a:cs typeface="Calibri"/>
            </a:endParaRPr>
          </a:p>
          <a:p>
            <a:pPr lvl="2"/>
            <a:r>
              <a:rPr lang="es" err="1">
                <a:cs typeface="Calibri" panose="020F0502020204030204"/>
              </a:rPr>
              <a:t>Today</a:t>
            </a:r>
            <a:r>
              <a:rPr lang="es">
                <a:cs typeface="Calibri" panose="020F0502020204030204"/>
              </a:rPr>
              <a:t>: </a:t>
            </a:r>
            <a:r>
              <a:rPr lang="es">
                <a:ea typeface="+mn-lt"/>
                <a:cs typeface="+mn-lt"/>
              </a:rPr>
              <a:t>./</a:t>
            </a:r>
            <a:r>
              <a:rPr lang="es" err="1">
                <a:ea typeface="+mn-lt"/>
                <a:cs typeface="+mn-lt"/>
              </a:rPr>
              <a:t>stonne</a:t>
            </a:r>
            <a:r>
              <a:rPr lang="es">
                <a:ea typeface="+mn-lt"/>
                <a:cs typeface="+mn-lt"/>
              </a:rPr>
              <a:t> -CONV -R=3 -S=3 -C=6 -G=1 -K=6 -N=1 -X=20 -Y=20 -</a:t>
            </a:r>
            <a:r>
              <a:rPr lang="es" err="1">
                <a:ea typeface="+mn-lt"/>
                <a:cs typeface="+mn-lt"/>
              </a:rPr>
              <a:t>generate_tile</a:t>
            </a:r>
            <a:r>
              <a:rPr lang="es">
                <a:ea typeface="+mn-lt"/>
                <a:cs typeface="+mn-lt"/>
              </a:rPr>
              <a:t>=</a:t>
            </a:r>
            <a:r>
              <a:rPr lang="es" err="1">
                <a:ea typeface="+mn-lt"/>
                <a:cs typeface="+mn-lt"/>
              </a:rPr>
              <a:t>energy</a:t>
            </a:r>
            <a:r>
              <a:rPr lang="es">
                <a:ea typeface="+mn-lt"/>
                <a:cs typeface="+mn-lt"/>
              </a:rPr>
              <a:t> -</a:t>
            </a:r>
            <a:r>
              <a:rPr lang="es" err="1">
                <a:ea typeface="+mn-lt"/>
                <a:cs typeface="+mn-lt"/>
              </a:rPr>
              <a:t>num_ms</a:t>
            </a:r>
            <a:r>
              <a:rPr lang="es">
                <a:ea typeface="+mn-lt"/>
                <a:cs typeface="+mn-lt"/>
              </a:rPr>
              <a:t>=64 -</a:t>
            </a:r>
            <a:r>
              <a:rPr lang="es" err="1">
                <a:ea typeface="+mn-lt"/>
                <a:cs typeface="+mn-lt"/>
              </a:rPr>
              <a:t>dn_bw</a:t>
            </a:r>
            <a:r>
              <a:rPr lang="es">
                <a:ea typeface="+mn-lt"/>
                <a:cs typeface="+mn-lt"/>
              </a:rPr>
              <a:t>=8 -</a:t>
            </a:r>
            <a:r>
              <a:rPr lang="es" err="1">
                <a:ea typeface="+mn-lt"/>
                <a:cs typeface="+mn-lt"/>
              </a:rPr>
              <a:t>rn_bw</a:t>
            </a:r>
            <a:r>
              <a:rPr lang="es">
                <a:ea typeface="+mn-lt"/>
                <a:cs typeface="+mn-lt"/>
              </a:rPr>
              <a:t>=8 -</a:t>
            </a:r>
            <a:r>
              <a:rPr lang="es" err="1">
                <a:ea typeface="+mn-lt"/>
                <a:cs typeface="+mn-lt"/>
              </a:rPr>
              <a:t>accumulation_buffer</a:t>
            </a:r>
            <a:r>
              <a:rPr lang="es">
                <a:ea typeface="+mn-lt"/>
                <a:cs typeface="+mn-lt"/>
              </a:rPr>
              <a:t>=1</a:t>
            </a:r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lvl="5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4"/>
            <a:endParaRPr lang="es">
              <a:cs typeface="Calibri" panose="020F0502020204030204"/>
            </a:endParaRPr>
          </a:p>
          <a:p>
            <a:pPr lvl="1"/>
            <a:endParaRPr lang="es">
              <a:cs typeface="Calibri" panose="020F0502020204030204"/>
            </a:endParaRPr>
          </a:p>
          <a:p>
            <a:pPr marL="457200" lvl="1" indent="0">
              <a:buNone/>
            </a:pPr>
            <a:endParaRPr lang="es">
              <a:cs typeface="Calibri" panose="020F0502020204030204"/>
            </a:endParaRPr>
          </a:p>
          <a:p>
            <a:pPr marL="0" indent="0">
              <a:buNone/>
            </a:pPr>
            <a:endParaRPr lang="e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A03B02F2-46B4-D815-77E6-F167609A2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021" y="2021700"/>
            <a:ext cx="5598510" cy="9139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FAC974-D6AC-0681-516B-99C33FD3432A}"/>
              </a:ext>
            </a:extLst>
          </p:cNvPr>
          <p:cNvSpPr txBox="1"/>
          <p:nvPr/>
        </p:nvSpPr>
        <p:spPr>
          <a:xfrm>
            <a:off x="3678620" y="2934138"/>
            <a:ext cx="12980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Tile_file.txt</a:t>
            </a:r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C6B20EF-C7A3-8129-E403-0F1A20080043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8579934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8918-0156-E841-8831-9E3D6A40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2B50D024-F819-D843-93B2-D6D21F1B5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382518"/>
              </p:ext>
            </p:extLst>
          </p:nvPr>
        </p:nvGraphicFramePr>
        <p:xfrm>
          <a:off x="858950" y="1237804"/>
          <a:ext cx="10458367" cy="41120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31203">
                  <a:extLst>
                    <a:ext uri="{9D8B030D-6E8A-4147-A177-3AD203B41FA5}">
                      <a16:colId xmlns:a16="http://schemas.microsoft.com/office/drawing/2014/main" val="276115225"/>
                    </a:ext>
                  </a:extLst>
                </a:gridCol>
                <a:gridCol w="6013373">
                  <a:extLst>
                    <a:ext uri="{9D8B030D-6E8A-4147-A177-3AD203B41FA5}">
                      <a16:colId xmlns:a16="http://schemas.microsoft.com/office/drawing/2014/main" val="3660322425"/>
                    </a:ext>
                  </a:extLst>
                </a:gridCol>
                <a:gridCol w="3113791">
                  <a:extLst>
                    <a:ext uri="{9D8B030D-6E8A-4147-A177-3AD203B41FA5}">
                      <a16:colId xmlns:a16="http://schemas.microsoft.com/office/drawing/2014/main" val="1415878421"/>
                    </a:ext>
                  </a:extLst>
                </a:gridCol>
              </a:tblGrid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Time (PT)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Topic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Presenter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625855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1:40 – 2:00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Flexible Accelerators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José L. </a:t>
                      </a:r>
                      <a:r>
                        <a:rPr lang="en-US" err="1"/>
                        <a:t>Abellán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4284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2:00 – 2:20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Cycle accurate simulation and Overview of 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José L. </a:t>
                      </a:r>
                      <a:r>
                        <a:rPr lang="en-US" err="1"/>
                        <a:t>Abellán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215890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2:20 – 3:20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(Hands-on) 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Francisco Muñoz-Martínez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074138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 sz="1800" b="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3:20 – 3:40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800" b="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Coffee Break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5324187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 u="none"/>
                        <a:t>3:40 – 4:10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(Hands-on) SST-STONNE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Francisco Muñoz-Martínez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720652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4:10 – 4:40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/>
                        <a:t>(Hands-on) OMEGA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Raveesh Garg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0842463"/>
                  </a:ext>
                </a:extLst>
              </a:tr>
              <a:tr h="514000">
                <a:tc>
                  <a:txBody>
                    <a:bodyPr/>
                    <a:lstStyle/>
                    <a:p>
                      <a:r>
                        <a:rPr lang="en-US"/>
                        <a:t>4:40 – 5:00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Roadmap and Concluding 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Tushar Krishna</a:t>
                      </a:r>
                      <a:endParaRPr lang="es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0827582"/>
                  </a:ext>
                </a:extLst>
              </a:tr>
            </a:tbl>
          </a:graphicData>
        </a:graphic>
      </p:graphicFrame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14A36-A196-F3BB-FD6D-62844BEFD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8418" y="6402254"/>
            <a:ext cx="7475054" cy="365125"/>
          </a:xfrm>
        </p:spPr>
        <p:txBody>
          <a:bodyPr/>
          <a:lstStyle/>
          <a:p>
            <a:pPr algn="ctr"/>
            <a:r>
              <a:rPr lang="en-US"/>
              <a:t>STONNE Tutorial @ASPLOS 2023   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3CF156C-EA58-6316-5500-C189A78E9181}"/>
              </a:ext>
            </a:extLst>
          </p:cNvPr>
          <p:cNvSpPr txBox="1"/>
          <p:nvPr/>
        </p:nvSpPr>
        <p:spPr>
          <a:xfrm>
            <a:off x="2967038" y="5600700"/>
            <a:ext cx="62579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563C1"/>
                </a:solidFill>
                <a:cs typeface="Segoe UI"/>
                <a:hlinkClick r:id="rId3"/>
              </a:rPr>
              <a:t>https://stonne-simulator.github.io/ASPLOSTUT.html</a:t>
            </a:r>
            <a:r>
              <a:rPr lang="en-US"/>
              <a:t>  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26957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Docker Image, Installation and overview of STONNE.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/>
            </a:endParaRP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Hands-on #1: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Simulating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 a real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ea typeface="+mn-lt"/>
                <a:cs typeface="+mn-lt"/>
              </a:rPr>
              <a:t>Hands-on #2: Simulating a DNN Layer on Flexagon using SST-STONNE.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Research use cases.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Conclusions.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869FBE9-95F9-34A4-24E0-B710850EB508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4011967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SST-STONNE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ea typeface="+mn-lt"/>
                <a:cs typeface="+mn-lt"/>
              </a:rPr>
              <a:t>STONNE </a:t>
            </a:r>
            <a:r>
              <a:rPr lang="es" err="1">
                <a:ea typeface="+mn-lt"/>
                <a:cs typeface="+mn-lt"/>
              </a:rPr>
              <a:t>simulator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does</a:t>
            </a:r>
            <a:r>
              <a:rPr lang="es">
                <a:ea typeface="+mn-lt"/>
                <a:cs typeface="+mn-lt"/>
              </a:rPr>
              <a:t> </a:t>
            </a:r>
            <a:r>
              <a:rPr lang="es" b="1" err="1">
                <a:ea typeface="+mn-lt"/>
                <a:cs typeface="+mn-lt"/>
              </a:rPr>
              <a:t>not</a:t>
            </a:r>
            <a:r>
              <a:rPr lang="es" b="1">
                <a:ea typeface="+mn-lt"/>
                <a:cs typeface="+mn-lt"/>
              </a:rPr>
              <a:t> </a:t>
            </a:r>
            <a:r>
              <a:rPr lang="es" err="1">
                <a:ea typeface="+mn-lt"/>
                <a:cs typeface="+mn-lt"/>
              </a:rPr>
              <a:t>model</a:t>
            </a:r>
            <a:r>
              <a:rPr lang="es">
                <a:ea typeface="+mn-lt"/>
                <a:cs typeface="+mn-lt"/>
              </a:rPr>
              <a:t> a </a:t>
            </a:r>
            <a:r>
              <a:rPr lang="es" err="1">
                <a:ea typeface="+mn-lt"/>
                <a:cs typeface="+mn-lt"/>
              </a:rPr>
              <a:t>proper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memory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hierarchy</a:t>
            </a:r>
            <a:r>
              <a:rPr lang="es">
                <a:ea typeface="+mn-lt"/>
                <a:cs typeface="+mn-lt"/>
              </a:rPr>
              <a:t> (</a:t>
            </a:r>
            <a:r>
              <a:rPr lang="es" err="1">
                <a:ea typeface="+mn-lt"/>
                <a:cs typeface="+mn-lt"/>
              </a:rPr>
              <a:t>only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datapath</a:t>
            </a:r>
            <a:r>
              <a:rPr lang="es">
                <a:ea typeface="+mn-lt"/>
                <a:cs typeface="+mn-lt"/>
              </a:rPr>
              <a:t>).</a:t>
            </a:r>
          </a:p>
          <a:p>
            <a:pPr lvl="1"/>
            <a:r>
              <a:rPr lang="es" err="1">
                <a:cs typeface="Calibri"/>
              </a:rPr>
              <a:t>See</a:t>
            </a:r>
            <a:r>
              <a:rPr lang="es">
                <a:cs typeface="Calibri"/>
              </a:rPr>
              <a:t> </a:t>
            </a:r>
            <a:r>
              <a:rPr lang="es" err="1">
                <a:ea typeface="+mn-lt"/>
                <a:cs typeface="+mn-lt"/>
              </a:rPr>
              <a:t>stonne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src</a:t>
            </a:r>
            <a:r>
              <a:rPr lang="es">
                <a:ea typeface="+mn-lt"/>
                <a:cs typeface="+mn-lt"/>
              </a:rPr>
              <a:t>/SDMemory.cpp</a:t>
            </a:r>
            <a:endParaRPr lang="es">
              <a:cs typeface="Calibri"/>
            </a:endParaRPr>
          </a:p>
          <a:p>
            <a:pPr lvl="1"/>
            <a:r>
              <a:rPr lang="es" err="1">
                <a:cs typeface="Calibri"/>
              </a:rPr>
              <a:t>See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stonne</a:t>
            </a:r>
            <a:r>
              <a:rPr lang="es">
                <a:cs typeface="Calibri"/>
              </a:rPr>
              <a:t>/</a:t>
            </a:r>
            <a:r>
              <a:rPr lang="es" err="1">
                <a:cs typeface="Calibri"/>
              </a:rPr>
              <a:t>src</a:t>
            </a:r>
            <a:r>
              <a:rPr lang="es">
                <a:cs typeface="Calibri"/>
              </a:rPr>
              <a:t>/</a:t>
            </a:r>
            <a:r>
              <a:rPr lang="es">
                <a:ea typeface="+mn-lt"/>
                <a:cs typeface="+mn-lt"/>
              </a:rPr>
              <a:t>SparseSDMemory.cpp</a:t>
            </a: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A732389-D045-1248-A0AF-B8FE784BC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76" y="3045915"/>
            <a:ext cx="7183820" cy="1309205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6C8075B-A57C-E339-0185-351FA31939A6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4714502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SST-STONNE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ea typeface="+mn-lt"/>
                <a:cs typeface="+mn-lt"/>
              </a:rPr>
              <a:t>To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improve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this</a:t>
            </a:r>
            <a:r>
              <a:rPr lang="es">
                <a:ea typeface="+mn-lt"/>
                <a:cs typeface="+mn-lt"/>
              </a:rPr>
              <a:t>, </a:t>
            </a:r>
            <a:r>
              <a:rPr lang="es" err="1">
                <a:ea typeface="+mn-lt"/>
                <a:cs typeface="+mn-lt"/>
              </a:rPr>
              <a:t>we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have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integrated</a:t>
            </a:r>
            <a:r>
              <a:rPr lang="es">
                <a:ea typeface="+mn-lt"/>
                <a:cs typeface="+mn-lt"/>
              </a:rPr>
              <a:t> STONNE </a:t>
            </a:r>
            <a:r>
              <a:rPr lang="es" err="1">
                <a:ea typeface="+mn-lt"/>
                <a:cs typeface="+mn-lt"/>
              </a:rPr>
              <a:t>into</a:t>
            </a:r>
            <a:r>
              <a:rPr lang="es">
                <a:ea typeface="+mn-lt"/>
                <a:cs typeface="+mn-lt"/>
              </a:rPr>
              <a:t> SST </a:t>
            </a:r>
            <a:r>
              <a:rPr lang="es" err="1">
                <a:ea typeface="+mn-lt"/>
                <a:cs typeface="+mn-lt"/>
              </a:rPr>
              <a:t>simulator</a:t>
            </a:r>
            <a:r>
              <a:rPr lang="es">
                <a:ea typeface="+mn-lt"/>
                <a:cs typeface="+mn-lt"/>
              </a:rPr>
              <a:t>, </a:t>
            </a:r>
            <a:r>
              <a:rPr lang="es" err="1">
                <a:ea typeface="+mn-lt"/>
                <a:cs typeface="+mn-lt"/>
              </a:rPr>
              <a:t>creating</a:t>
            </a:r>
            <a:r>
              <a:rPr lang="es">
                <a:ea typeface="+mn-lt"/>
                <a:cs typeface="+mn-lt"/>
              </a:rPr>
              <a:t> SST-STONNE</a:t>
            </a: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FEB711BB-9FFB-0132-4543-80DBE788E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228" y="2026983"/>
            <a:ext cx="2935890" cy="34872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863709-3162-B9D9-6155-0F059B0D83B2}"/>
              </a:ext>
            </a:extLst>
          </p:cNvPr>
          <p:cNvSpPr txBox="1"/>
          <p:nvPr/>
        </p:nvSpPr>
        <p:spPr>
          <a:xfrm>
            <a:off x="1930400" y="5556469"/>
            <a:ext cx="614154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4"/>
              </a:rPr>
              <a:t>https://github.com/stonne-simulator/sst-elements-with-stonne</a:t>
            </a:r>
            <a:endParaRPr lang="en-US"/>
          </a:p>
          <a:p>
            <a:endParaRPr lang="en-US">
              <a:cs typeface="Calibri"/>
            </a:endParaRP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BD91517-F395-B0B9-F521-E30F8E4E3665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93963001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Docker </a:t>
            </a:r>
            <a:r>
              <a:rPr lang="es" err="1">
                <a:cs typeface="Calibri"/>
              </a:rPr>
              <a:t>image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cs typeface="Calibri"/>
              </a:rPr>
              <a:t>Project </a:t>
            </a:r>
            <a:r>
              <a:rPr lang="es" err="1">
                <a:cs typeface="Calibri"/>
              </a:rPr>
              <a:t>organization</a:t>
            </a:r>
            <a:r>
              <a:rPr lang="es">
                <a:cs typeface="Calibri"/>
              </a:rPr>
              <a:t>:</a:t>
            </a:r>
          </a:p>
          <a:p>
            <a:pPr lvl="1"/>
            <a:r>
              <a:rPr lang="es">
                <a:cs typeface="Calibri"/>
              </a:rPr>
              <a:t>/SST-STONNE:</a:t>
            </a:r>
          </a:p>
          <a:p>
            <a:pPr lvl="2"/>
            <a:r>
              <a:rPr lang="es" err="1">
                <a:cs typeface="Calibri"/>
              </a:rPr>
              <a:t>src</a:t>
            </a:r>
            <a:r>
              <a:rPr lang="es">
                <a:cs typeface="Calibri"/>
              </a:rPr>
              <a:t>:</a:t>
            </a:r>
          </a:p>
          <a:p>
            <a:pPr lvl="3"/>
            <a:r>
              <a:rPr lang="es" err="1">
                <a:cs typeface="Calibri"/>
              </a:rPr>
              <a:t>sst-core</a:t>
            </a:r>
          </a:p>
          <a:p>
            <a:pPr lvl="4"/>
            <a:r>
              <a:rPr lang="es">
                <a:cs typeface="Calibri"/>
              </a:rPr>
              <a:t>...</a:t>
            </a:r>
          </a:p>
          <a:p>
            <a:pPr lvl="3"/>
            <a:r>
              <a:rPr lang="es" err="1">
                <a:cs typeface="Calibri"/>
              </a:rPr>
              <a:t>Sst-elements-with-stonne</a:t>
            </a:r>
            <a:r>
              <a:rPr lang="es">
                <a:cs typeface="Calibri"/>
              </a:rPr>
              <a:t>:</a:t>
            </a:r>
          </a:p>
          <a:p>
            <a:pPr lvl="4"/>
            <a:r>
              <a:rPr lang="es" err="1">
                <a:ea typeface="+mn-lt"/>
                <a:cs typeface="+mn-lt"/>
              </a:rPr>
              <a:t>src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sst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elements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sstStonne</a:t>
            </a:r>
            <a:endParaRPr lang="es" err="1">
              <a:cs typeface="Calibri"/>
            </a:endParaRPr>
          </a:p>
          <a:p>
            <a:pPr lvl="5"/>
            <a:r>
              <a:rPr lang="es" err="1">
                <a:cs typeface="Calibri"/>
              </a:rPr>
              <a:t>stonne_linker_src</a:t>
            </a:r>
          </a:p>
          <a:p>
            <a:pPr lvl="5"/>
            <a:r>
              <a:rPr lang="es" err="1">
                <a:cs typeface="Calibri"/>
              </a:rPr>
              <a:t>src</a:t>
            </a:r>
          </a:p>
          <a:p>
            <a:pPr lvl="5"/>
            <a:r>
              <a:rPr lang="es" err="1">
                <a:cs typeface="Calibri"/>
              </a:rPr>
              <a:t>Tests</a:t>
            </a:r>
          </a:p>
          <a:p>
            <a:pPr lvl="5"/>
            <a:r>
              <a:rPr lang="es" err="1">
                <a:cs typeface="Calibri"/>
              </a:rPr>
              <a:t>Makefile</a:t>
            </a:r>
          </a:p>
          <a:p>
            <a:pPr marL="2286000" lvl="5" indent="0">
              <a:buNone/>
            </a:pPr>
            <a:endParaRPr lang="es">
              <a:cs typeface="Calibri"/>
            </a:endParaRPr>
          </a:p>
          <a:p>
            <a:pPr lvl="5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4"/>
            <a:endParaRPr lang="es">
              <a:cs typeface="Calibri"/>
            </a:endParaRP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AA5F596-437B-B8F5-35F4-CB3AC486F33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4885366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SST-STONNE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>
                <a:ea typeface="+mn-lt"/>
                <a:cs typeface="+mn-lt"/>
              </a:rPr>
              <a:t>In </a:t>
            </a:r>
            <a:r>
              <a:rPr lang="es" err="1">
                <a:ea typeface="+mn-lt"/>
                <a:cs typeface="+mn-lt"/>
              </a:rPr>
              <a:t>this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implementation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the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memory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controllers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send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packets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to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memHierarchy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simulator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within</a:t>
            </a:r>
            <a:r>
              <a:rPr lang="es">
                <a:ea typeface="+mn-lt"/>
                <a:cs typeface="+mn-lt"/>
              </a:rPr>
              <a:t> SST.</a:t>
            </a:r>
          </a:p>
          <a:p>
            <a:pPr lvl="1"/>
            <a:r>
              <a:rPr lang="es" err="1">
                <a:cs typeface="Calibri"/>
              </a:rPr>
              <a:t>See</a:t>
            </a:r>
            <a:r>
              <a:rPr lang="es">
                <a:cs typeface="Calibri"/>
              </a:rPr>
              <a:t> </a:t>
            </a:r>
            <a:r>
              <a:rPr lang="es">
                <a:ea typeface="+mn-lt"/>
                <a:cs typeface="+mn-lt"/>
              </a:rPr>
              <a:t>/SST-STONNE/</a:t>
            </a:r>
            <a:r>
              <a:rPr lang="es" err="1">
                <a:ea typeface="+mn-lt"/>
                <a:cs typeface="+mn-lt"/>
              </a:rPr>
              <a:t>src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sst-elements-with-stonne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src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sst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elements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sstStonne</a:t>
            </a:r>
            <a:r>
              <a:rPr lang="es">
                <a:ea typeface="+mn-lt"/>
                <a:cs typeface="+mn-lt"/>
              </a:rPr>
              <a:t>/</a:t>
            </a:r>
            <a:r>
              <a:rPr lang="es" err="1">
                <a:ea typeface="+mn-lt"/>
                <a:cs typeface="+mn-lt"/>
              </a:rPr>
              <a:t>src</a:t>
            </a:r>
            <a:r>
              <a:rPr lang="es">
                <a:ea typeface="+mn-lt"/>
                <a:cs typeface="+mn-lt"/>
              </a:rPr>
              <a:t>/SDMemory.cpp (</a:t>
            </a:r>
            <a:r>
              <a:rPr lang="es" err="1">
                <a:ea typeface="+mn-lt"/>
                <a:cs typeface="+mn-lt"/>
              </a:rPr>
              <a:t>inner</a:t>
            </a:r>
            <a:endParaRPr lang="es" err="1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CEB45ACE-4F00-7F0A-2CF4-24417F091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813" y="2784270"/>
            <a:ext cx="7980856" cy="1298219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8CBF1DA-E6BD-3F11-B9F1-631C8F8C153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99150262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operation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ea typeface="+mn-lt"/>
                <a:cs typeface="+mn-lt"/>
              </a:rPr>
              <a:t>Sparsity</a:t>
            </a:r>
            <a:r>
              <a:rPr lang="es">
                <a:ea typeface="+mn-lt"/>
                <a:cs typeface="+mn-lt"/>
              </a:rPr>
              <a:t> in matrices </a:t>
            </a:r>
            <a:r>
              <a:rPr lang="es" err="1">
                <a:ea typeface="+mn-lt"/>
                <a:cs typeface="+mn-lt"/>
              </a:rPr>
              <a:t>is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an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emerging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trend</a:t>
            </a:r>
            <a:r>
              <a:rPr lang="es">
                <a:ea typeface="+mn-lt"/>
                <a:cs typeface="+mn-lt"/>
              </a:rPr>
              <a:t> in </a:t>
            </a:r>
            <a:r>
              <a:rPr lang="es" err="1">
                <a:ea typeface="+mn-lt"/>
                <a:cs typeface="+mn-lt"/>
              </a:rPr>
              <a:t>modern</a:t>
            </a:r>
            <a:r>
              <a:rPr lang="es">
                <a:ea typeface="+mn-lt"/>
                <a:cs typeface="+mn-lt"/>
              </a:rPr>
              <a:t> DNN </a:t>
            </a:r>
            <a:r>
              <a:rPr lang="es" err="1">
                <a:ea typeface="+mn-lt"/>
                <a:cs typeface="+mn-lt"/>
              </a:rPr>
              <a:t>workloads</a:t>
            </a:r>
            <a:r>
              <a:rPr lang="es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2" descr="Table&#10;&#10;Description automatically generated">
            <a:extLst>
              <a:ext uri="{FF2B5EF4-FFF2-40B4-BE49-F238E27FC236}">
                <a16:creationId xmlns:a16="http://schemas.microsoft.com/office/drawing/2014/main" id="{5DC6C8D3-875E-DE51-F5F9-74214B6FE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678" y="1825789"/>
            <a:ext cx="8272298" cy="313635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87B201-5794-6BB5-7542-0041E229EE2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3119989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operation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ea typeface="+mn-lt"/>
                <a:cs typeface="+mn-lt"/>
              </a:rPr>
              <a:t>Exploiting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sparsity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is</a:t>
            </a:r>
            <a:r>
              <a:rPr lang="es">
                <a:ea typeface="+mn-lt"/>
                <a:cs typeface="+mn-lt"/>
              </a:rPr>
              <a:t> done </a:t>
            </a:r>
            <a:r>
              <a:rPr lang="es" err="1">
                <a:ea typeface="+mn-lt"/>
                <a:cs typeface="+mn-lt"/>
              </a:rPr>
              <a:t>via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the</a:t>
            </a:r>
            <a:r>
              <a:rPr lang="es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SpMSpM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operation</a:t>
            </a:r>
            <a:r>
              <a:rPr lang="es" b="1">
                <a:ea typeface="+mn-lt"/>
                <a:cs typeface="+mn-lt"/>
              </a:rPr>
              <a:t> (</a:t>
            </a:r>
            <a:r>
              <a:rPr lang="es" b="1" err="1">
                <a:ea typeface="+mn-lt"/>
                <a:cs typeface="+mn-lt"/>
              </a:rPr>
              <a:t>Sparse-Sparse</a:t>
            </a:r>
            <a:r>
              <a:rPr lang="es" b="1">
                <a:ea typeface="+mn-lt"/>
                <a:cs typeface="+mn-lt"/>
              </a:rPr>
              <a:t> Matrix </a:t>
            </a:r>
            <a:r>
              <a:rPr lang="es" b="1" err="1">
                <a:ea typeface="+mn-lt"/>
                <a:cs typeface="+mn-lt"/>
              </a:rPr>
              <a:t>Multiplication</a:t>
            </a:r>
            <a:r>
              <a:rPr lang="es" b="1">
                <a:ea typeface="+mn-lt"/>
                <a:cs typeface="+mn-lt"/>
              </a:rPr>
              <a:t>)</a:t>
            </a:r>
            <a:r>
              <a:rPr lang="es">
                <a:ea typeface="+mn-lt"/>
                <a:cs typeface="+mn-lt"/>
              </a:rPr>
              <a:t>.</a:t>
            </a:r>
            <a:endParaRPr lang="en-US"/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B5A13-DA2B-8FFE-C993-F535C04D963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  <p:pic>
        <p:nvPicPr>
          <p:cNvPr id="2" name="Picture 4" descr="Diagram, table&#10;&#10;Description automatically generated">
            <a:extLst>
              <a:ext uri="{FF2B5EF4-FFF2-40B4-BE49-F238E27FC236}">
                <a16:creationId xmlns:a16="http://schemas.microsoft.com/office/drawing/2014/main" id="{E19A5BE3-D1BF-8C61-49F0-20C435460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993" y="1999303"/>
            <a:ext cx="5875866" cy="414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127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operation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dataflows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dirty="0" err="1">
                <a:cs typeface="Calibri"/>
              </a:rPr>
              <a:t>The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SpMSpM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operation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may</a:t>
            </a:r>
            <a:r>
              <a:rPr lang="es" dirty="0">
                <a:cs typeface="Calibri"/>
              </a:rPr>
              <a:t> be </a:t>
            </a:r>
            <a:r>
              <a:rPr lang="es" dirty="0" err="1">
                <a:cs typeface="Calibri"/>
              </a:rPr>
              <a:t>executed</a:t>
            </a:r>
            <a:r>
              <a:rPr lang="es" dirty="0">
                <a:cs typeface="Calibri"/>
              </a:rPr>
              <a:t> </a:t>
            </a:r>
            <a:r>
              <a:rPr lang="es" dirty="0" err="1">
                <a:cs typeface="Calibri"/>
              </a:rPr>
              <a:t>using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three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dataflows</a:t>
            </a:r>
            <a:r>
              <a:rPr lang="es" dirty="0">
                <a:cs typeface="Calibri"/>
              </a:rPr>
              <a:t>:</a:t>
            </a: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1C417808-5AC0-40C2-C936-6B88E6F6C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5045" y="1825734"/>
            <a:ext cx="6359634" cy="374956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AAB1B-0A86-AD5D-E0E0-4BEACC0267E3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760726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Requirements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/>
              <a:t>STONNE </a:t>
            </a:r>
            <a:r>
              <a:rPr lang="es" err="1"/>
              <a:t>dependencies</a:t>
            </a:r>
            <a:r>
              <a:rPr lang="es"/>
              <a:t>:</a:t>
            </a:r>
            <a:endParaRPr lang="es">
              <a:cs typeface="Calibri"/>
            </a:endParaRPr>
          </a:p>
          <a:p>
            <a:pPr lvl="1"/>
            <a:r>
              <a:rPr lang="es">
                <a:ea typeface="+mn-lt"/>
                <a:cs typeface="+mn-lt"/>
              </a:rPr>
              <a:t> Python </a:t>
            </a:r>
            <a:r>
              <a:rPr lang="es">
                <a:cs typeface="Calibri"/>
              </a:rPr>
              <a:t> 3.6 &gt;= </a:t>
            </a:r>
            <a:r>
              <a:rPr lang="es" err="1">
                <a:ea typeface="+mn-lt"/>
                <a:cs typeface="+mn-lt"/>
              </a:rPr>
              <a:t>version</a:t>
            </a:r>
            <a:r>
              <a:rPr lang="es">
                <a:cs typeface="Calibri"/>
              </a:rPr>
              <a:t>&lt; 3.9</a:t>
            </a:r>
          </a:p>
          <a:p>
            <a:pPr lvl="1"/>
            <a:r>
              <a:rPr lang="es">
                <a:cs typeface="Calibri"/>
              </a:rPr>
              <a:t> C++ 14 </a:t>
            </a:r>
            <a:r>
              <a:rPr lang="es" err="1">
                <a:cs typeface="Calibri"/>
              </a:rPr>
              <a:t>or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later</a:t>
            </a:r>
            <a:r>
              <a:rPr lang="es">
                <a:cs typeface="Calibri"/>
              </a:rPr>
              <a:t>. </a:t>
            </a:r>
          </a:p>
          <a:p>
            <a:pPr lvl="1"/>
            <a:r>
              <a:rPr lang="es">
                <a:cs typeface="Calibri"/>
              </a:rPr>
              <a:t> Anaconda </a:t>
            </a:r>
            <a:r>
              <a:rPr lang="es" err="1">
                <a:cs typeface="Calibri"/>
              </a:rPr>
              <a:t>version</a:t>
            </a:r>
            <a:r>
              <a:rPr lang="es">
                <a:cs typeface="Calibri"/>
              </a:rPr>
              <a:t> 2021.05 </a:t>
            </a:r>
            <a:r>
              <a:rPr lang="es" err="1">
                <a:cs typeface="Calibri"/>
              </a:rPr>
              <a:t>or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older</a:t>
            </a:r>
            <a:r>
              <a:rPr lang="es">
                <a:cs typeface="Calibri"/>
              </a:rPr>
              <a:t>.</a:t>
            </a:r>
            <a:endParaRPr lang="es" b="1">
              <a:cs typeface="Calibri"/>
            </a:endParaRPr>
          </a:p>
          <a:p>
            <a:pPr lvl="1"/>
            <a:r>
              <a:rPr lang="es">
                <a:cs typeface="Calibri"/>
              </a:rPr>
              <a:t>.Linux OS (</a:t>
            </a:r>
            <a:r>
              <a:rPr lang="es" err="1">
                <a:cs typeface="Calibri"/>
              </a:rPr>
              <a:t>Tested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on</a:t>
            </a:r>
            <a:r>
              <a:rPr lang="es">
                <a:cs typeface="Calibri"/>
              </a:rPr>
              <a:t> Ubuntu 18.05 and </a:t>
            </a:r>
            <a:r>
              <a:rPr lang="es" err="1">
                <a:cs typeface="Calibri"/>
              </a:rPr>
              <a:t>Manjaro</a:t>
            </a:r>
            <a:r>
              <a:rPr lang="es">
                <a:cs typeface="Calibri"/>
              </a:rPr>
              <a:t> </a:t>
            </a:r>
            <a:r>
              <a:rPr lang="es">
                <a:ea typeface="+mn-lt"/>
                <a:cs typeface="+mn-lt"/>
              </a:rPr>
              <a:t>21.2.1</a:t>
            </a:r>
            <a:r>
              <a:rPr lang="es">
                <a:cs typeface="Calibri"/>
              </a:rPr>
              <a:t>). </a:t>
            </a:r>
          </a:p>
          <a:p>
            <a:pPr lvl="1"/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Not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tested</a:t>
            </a:r>
            <a:r>
              <a:rPr lang="es">
                <a:cs typeface="Calibri"/>
              </a:rPr>
              <a:t> in MAC OS.</a:t>
            </a: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F424342-88BF-2EF8-D9A0-E5CA1E92C791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56956920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operation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dataflows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dirty="0" err="1">
                <a:cs typeface="Calibri"/>
              </a:rPr>
              <a:t>The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SpMSpM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operation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may</a:t>
            </a:r>
            <a:r>
              <a:rPr lang="es" dirty="0">
                <a:cs typeface="Calibri"/>
              </a:rPr>
              <a:t> be </a:t>
            </a:r>
            <a:r>
              <a:rPr lang="es" dirty="0" err="1">
                <a:cs typeface="Calibri"/>
              </a:rPr>
              <a:t>executed</a:t>
            </a:r>
            <a:r>
              <a:rPr lang="es" dirty="0">
                <a:cs typeface="Calibri"/>
              </a:rPr>
              <a:t> </a:t>
            </a:r>
            <a:r>
              <a:rPr lang="es" dirty="0" err="1">
                <a:cs typeface="Calibri"/>
              </a:rPr>
              <a:t>using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three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dataflows</a:t>
            </a:r>
            <a:r>
              <a:rPr lang="es" dirty="0">
                <a:cs typeface="Calibri"/>
              </a:rPr>
              <a:t> (</a:t>
            </a:r>
            <a:r>
              <a:rPr lang="es" b="1" dirty="0">
                <a:cs typeface="Calibri"/>
              </a:rPr>
              <a:t>6 </a:t>
            </a:r>
            <a:r>
              <a:rPr lang="es" b="1" dirty="0" err="1">
                <a:cs typeface="Calibri"/>
              </a:rPr>
              <a:t>variants</a:t>
            </a:r>
            <a:r>
              <a:rPr lang="es" dirty="0">
                <a:cs typeface="Calibri"/>
              </a:rPr>
              <a:t>):</a:t>
            </a: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AAB1B-0A86-AD5D-E0E0-4BEACC0267E3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F7EC249C-121B-0253-1F8E-31040E31D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104" y="1654330"/>
            <a:ext cx="3505200" cy="446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4794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accelerators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ea typeface="+mn-lt"/>
                <a:cs typeface="+mn-lt"/>
              </a:rPr>
              <a:t>SpMSpM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state</a:t>
            </a:r>
            <a:r>
              <a:rPr lang="es">
                <a:ea typeface="+mn-lt"/>
                <a:cs typeface="+mn-lt"/>
              </a:rPr>
              <a:t>-</a:t>
            </a:r>
            <a:r>
              <a:rPr lang="es" err="1">
                <a:ea typeface="+mn-lt"/>
                <a:cs typeface="+mn-lt"/>
              </a:rPr>
              <a:t>of</a:t>
            </a:r>
            <a:r>
              <a:rPr lang="es">
                <a:ea typeface="+mn-lt"/>
                <a:cs typeface="+mn-lt"/>
              </a:rPr>
              <a:t>-</a:t>
            </a:r>
            <a:r>
              <a:rPr lang="es" err="1">
                <a:ea typeface="+mn-lt"/>
                <a:cs typeface="+mn-lt"/>
              </a:rPr>
              <a:t>the</a:t>
            </a:r>
            <a:r>
              <a:rPr lang="es">
                <a:ea typeface="+mn-lt"/>
                <a:cs typeface="+mn-lt"/>
              </a:rPr>
              <a:t>-art </a:t>
            </a:r>
            <a:r>
              <a:rPr lang="es" err="1">
                <a:ea typeface="+mn-lt"/>
                <a:cs typeface="+mn-lt"/>
              </a:rPr>
              <a:t>accelerators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implements</a:t>
            </a:r>
            <a:r>
              <a:rPr lang="es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one</a:t>
            </a:r>
            <a:r>
              <a:rPr lang="es">
                <a:ea typeface="+mn-lt"/>
                <a:cs typeface="+mn-lt"/>
              </a:rPr>
              <a:t> </a:t>
            </a:r>
            <a:r>
              <a:rPr lang="es" err="1">
                <a:ea typeface="+mn-lt"/>
                <a:cs typeface="+mn-lt"/>
              </a:rPr>
              <a:t>dataflow</a:t>
            </a:r>
            <a:r>
              <a:rPr lang="es">
                <a:ea typeface="+mn-lt"/>
                <a:cs typeface="+mn-lt"/>
              </a:rPr>
              <a:t>.</a:t>
            </a: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521FD698-00E5-4D39-BB5A-20ECF0F9C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358" y="1881406"/>
            <a:ext cx="6721146" cy="295504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B898F2-9AFD-645E-FDD1-2DA3469842BA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2119869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SpMSpM</a:t>
            </a:r>
            <a:r>
              <a:rPr lang="es">
                <a:cs typeface="Calibri"/>
              </a:rPr>
              <a:t> </a:t>
            </a:r>
            <a:r>
              <a:rPr lang="es" err="1">
                <a:cs typeface="Calibri"/>
              </a:rPr>
              <a:t>accelerators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ea typeface="+mn-lt"/>
                <a:cs typeface="+mn-lt"/>
              </a:rPr>
              <a:t>However</a:t>
            </a:r>
            <a:r>
              <a:rPr lang="es">
                <a:ea typeface="+mn-lt"/>
                <a:cs typeface="+mn-lt"/>
              </a:rPr>
              <a:t>,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the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optimal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dataflow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changes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from</a:t>
            </a:r>
            <a:r>
              <a:rPr lang="es" b="1">
                <a:ea typeface="+mn-lt"/>
                <a:cs typeface="+mn-lt"/>
              </a:rPr>
              <a:t> a DNN </a:t>
            </a:r>
            <a:r>
              <a:rPr lang="es" b="1" err="1">
                <a:ea typeface="+mn-lt"/>
                <a:cs typeface="+mn-lt"/>
              </a:rPr>
              <a:t>to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another</a:t>
            </a:r>
            <a:r>
              <a:rPr lang="es" b="1">
                <a:ea typeface="+mn-lt"/>
                <a:cs typeface="+mn-lt"/>
              </a:rPr>
              <a:t>, and </a:t>
            </a:r>
            <a:r>
              <a:rPr lang="es" b="1" err="1">
                <a:ea typeface="+mn-lt"/>
                <a:cs typeface="+mn-lt"/>
              </a:rPr>
              <a:t>even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within</a:t>
            </a:r>
            <a:r>
              <a:rPr lang="es" b="1">
                <a:ea typeface="+mn-lt"/>
                <a:cs typeface="+mn-lt"/>
              </a:rPr>
              <a:t> a DNN </a:t>
            </a:r>
            <a:r>
              <a:rPr lang="es" b="1" err="1">
                <a:ea typeface="+mn-lt"/>
                <a:cs typeface="+mn-lt"/>
              </a:rPr>
              <a:t>model</a:t>
            </a:r>
            <a:r>
              <a:rPr lang="es" b="1">
                <a:ea typeface="+mn-lt"/>
                <a:cs typeface="+mn-lt"/>
              </a:rPr>
              <a:t>, </a:t>
            </a:r>
            <a:r>
              <a:rPr lang="es" b="1" err="1">
                <a:ea typeface="+mn-lt"/>
                <a:cs typeface="+mn-lt"/>
              </a:rPr>
              <a:t>from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one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layer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to</a:t>
            </a:r>
            <a:r>
              <a:rPr lang="es" b="1">
                <a:ea typeface="+mn-lt"/>
                <a:cs typeface="+mn-lt"/>
              </a:rPr>
              <a:t> </a:t>
            </a:r>
            <a:r>
              <a:rPr lang="es" b="1" err="1">
                <a:ea typeface="+mn-lt"/>
                <a:cs typeface="+mn-lt"/>
              </a:rPr>
              <a:t>another</a:t>
            </a:r>
            <a:r>
              <a:rPr lang="es" b="1">
                <a:ea typeface="+mn-lt"/>
                <a:cs typeface="+mn-lt"/>
              </a:rPr>
              <a:t>. </a:t>
            </a:r>
            <a:endParaRPr lang="es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3" descr="Timeline&#10;&#10;Description automatically generated">
            <a:extLst>
              <a:ext uri="{FF2B5EF4-FFF2-40B4-BE49-F238E27FC236}">
                <a16:creationId xmlns:a16="http://schemas.microsoft.com/office/drawing/2014/main" id="{92FDEDA0-6961-0ED7-4CA3-1EC88F425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096" y="2037255"/>
            <a:ext cx="5144704" cy="355424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A9C8F-7ACD-E406-3A6E-E494065B699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1425582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Flexagon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fill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this</a:t>
            </a:r>
            <a:r>
              <a:rPr lang="es">
                <a:cs typeface="Calibri"/>
              </a:rPr>
              <a:t> gap, </a:t>
            </a:r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have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proposed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Flexagon</a:t>
            </a:r>
            <a:r>
              <a:rPr lang="es">
                <a:cs typeface="Calibri"/>
              </a:rPr>
              <a:t>,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first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accelerator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supporting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three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dataflows</a:t>
            </a:r>
            <a:r>
              <a:rPr lang="es">
                <a:cs typeface="Calibri"/>
              </a:rPr>
              <a:t>.</a:t>
            </a:r>
          </a:p>
          <a:p>
            <a:r>
              <a:rPr lang="es" err="1">
                <a:cs typeface="Calibri"/>
              </a:rPr>
              <a:t>Flexagon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will</a:t>
            </a:r>
            <a:r>
              <a:rPr lang="es">
                <a:cs typeface="Calibri"/>
              </a:rPr>
              <a:t> be </a:t>
            </a:r>
            <a:r>
              <a:rPr lang="es" err="1">
                <a:cs typeface="Calibri"/>
              </a:rPr>
              <a:t>presented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on</a:t>
            </a:r>
            <a:r>
              <a:rPr lang="es">
                <a:cs typeface="Calibri"/>
              </a:rPr>
              <a:t> ASPLOS 2023 </a:t>
            </a:r>
            <a:r>
              <a:rPr lang="es" err="1">
                <a:cs typeface="Calibri"/>
              </a:rPr>
              <a:t>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Tuesday</a:t>
            </a:r>
            <a:r>
              <a:rPr lang="es">
                <a:cs typeface="Calibri"/>
              </a:rPr>
              <a:t> at </a:t>
            </a:r>
            <a:r>
              <a:rPr lang="es" err="1">
                <a:cs typeface="Calibri"/>
              </a:rPr>
              <a:t>session</a:t>
            </a:r>
            <a:r>
              <a:rPr lang="es">
                <a:cs typeface="Calibri"/>
              </a:rPr>
              <a:t> 4C.</a:t>
            </a: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CFA2EA7F-B300-4FE0-888D-F447C3AD3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335" y="2572789"/>
            <a:ext cx="4040571" cy="342035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E7C02-3C6F-0A7F-F8D3-BE20B986A9E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298206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Flexagon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dirty="0" err="1">
                <a:cs typeface="Calibri"/>
              </a:rPr>
              <a:t>Flexagon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is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implemented</a:t>
            </a:r>
            <a:r>
              <a:rPr lang="es" dirty="0">
                <a:cs typeface="Calibri"/>
              </a:rPr>
              <a:t> in SST-STONNE </a:t>
            </a:r>
            <a:r>
              <a:rPr lang="es" dirty="0" err="1">
                <a:cs typeface="Calibri"/>
              </a:rPr>
              <a:t>by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implementing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three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memory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controllers</a:t>
            </a:r>
            <a:r>
              <a:rPr lang="es" dirty="0">
                <a:cs typeface="Calibri"/>
              </a:rPr>
              <a:t> and a new </a:t>
            </a:r>
            <a:r>
              <a:rPr lang="es" dirty="0" err="1">
                <a:cs typeface="Calibri"/>
              </a:rPr>
              <a:t>reduction</a:t>
            </a:r>
            <a:r>
              <a:rPr lang="es" dirty="0">
                <a:cs typeface="Calibri"/>
              </a:rPr>
              <a:t>/</a:t>
            </a:r>
            <a:r>
              <a:rPr lang="es" dirty="0" err="1">
                <a:cs typeface="Calibri"/>
              </a:rPr>
              <a:t>merging</a:t>
            </a:r>
            <a:r>
              <a:rPr lang="es" dirty="0">
                <a:cs typeface="Calibri"/>
              </a:rPr>
              <a:t> (MRN) </a:t>
            </a:r>
            <a:r>
              <a:rPr lang="es" dirty="0" err="1">
                <a:cs typeface="Calibri"/>
              </a:rPr>
              <a:t>network</a:t>
            </a:r>
            <a:r>
              <a:rPr lang="es" dirty="0">
                <a:cs typeface="Calibri"/>
              </a:rPr>
              <a:t>.</a:t>
            </a:r>
          </a:p>
          <a:p>
            <a:r>
              <a:rPr lang="es" dirty="0">
                <a:ea typeface="+mn-lt"/>
                <a:cs typeface="+mn-lt"/>
              </a:rPr>
              <a:t>Reference </a:t>
            </a:r>
            <a:r>
              <a:rPr lang="es" dirty="0" err="1">
                <a:ea typeface="+mn-lt"/>
                <a:cs typeface="+mn-lt"/>
              </a:rPr>
              <a:t>for</a:t>
            </a:r>
            <a:r>
              <a:rPr lang="es" dirty="0">
                <a:ea typeface="+mn-lt"/>
                <a:cs typeface="+mn-lt"/>
              </a:rPr>
              <a:t> </a:t>
            </a:r>
            <a:r>
              <a:rPr lang="es" dirty="0" err="1">
                <a:ea typeface="+mn-lt"/>
                <a:cs typeface="+mn-lt"/>
              </a:rPr>
              <a:t>Inner-Product</a:t>
            </a:r>
            <a:r>
              <a:rPr lang="es" dirty="0">
                <a:ea typeface="+mn-lt"/>
                <a:cs typeface="+mn-lt"/>
              </a:rPr>
              <a:t> in SparseSDMemory.cpp</a:t>
            </a:r>
            <a:endParaRPr lang="en-US" dirty="0">
              <a:ea typeface="+mn-lt"/>
              <a:cs typeface="+mn-lt"/>
            </a:endParaRPr>
          </a:p>
          <a:p>
            <a:r>
              <a:rPr lang="es" dirty="0">
                <a:ea typeface="+mn-lt"/>
                <a:cs typeface="+mn-lt"/>
              </a:rPr>
              <a:t>Reference </a:t>
            </a:r>
            <a:r>
              <a:rPr lang="es" dirty="0" err="1">
                <a:ea typeface="+mn-lt"/>
                <a:cs typeface="+mn-lt"/>
              </a:rPr>
              <a:t>for</a:t>
            </a:r>
            <a:r>
              <a:rPr lang="es" dirty="0">
                <a:ea typeface="+mn-lt"/>
                <a:cs typeface="+mn-lt"/>
              </a:rPr>
              <a:t> </a:t>
            </a:r>
            <a:r>
              <a:rPr lang="es" dirty="0" err="1">
                <a:ea typeface="+mn-lt"/>
                <a:cs typeface="+mn-lt"/>
              </a:rPr>
              <a:t>Outer-Product</a:t>
            </a:r>
            <a:r>
              <a:rPr lang="es" dirty="0">
                <a:ea typeface="+mn-lt"/>
                <a:cs typeface="+mn-lt"/>
              </a:rPr>
              <a:t> in OuterLoopSpGEMMSDMemory.cpp</a:t>
            </a:r>
          </a:p>
          <a:p>
            <a:r>
              <a:rPr lang="es" dirty="0">
                <a:ea typeface="+mn-lt"/>
                <a:cs typeface="+mn-lt"/>
              </a:rPr>
              <a:t>Reference </a:t>
            </a:r>
            <a:r>
              <a:rPr lang="es" dirty="0" err="1">
                <a:ea typeface="+mn-lt"/>
                <a:cs typeface="+mn-lt"/>
              </a:rPr>
              <a:t>for</a:t>
            </a:r>
            <a:r>
              <a:rPr lang="es" dirty="0">
                <a:ea typeface="+mn-lt"/>
                <a:cs typeface="+mn-lt"/>
              </a:rPr>
              <a:t> </a:t>
            </a:r>
            <a:r>
              <a:rPr lang="es" dirty="0" err="1">
                <a:ea typeface="+mn-lt"/>
                <a:cs typeface="+mn-lt"/>
              </a:rPr>
              <a:t>Gustavson's</a:t>
            </a:r>
            <a:r>
              <a:rPr lang="es" dirty="0">
                <a:ea typeface="+mn-lt"/>
                <a:cs typeface="+mn-lt"/>
              </a:rPr>
              <a:t> in GustavsonsSpGEMMSDMemory.cpp</a:t>
            </a:r>
            <a:endParaRPr lang="es" dirty="0"/>
          </a:p>
          <a:p>
            <a:r>
              <a:rPr lang="es" dirty="0">
                <a:cs typeface="Calibri" panose="020F0502020204030204"/>
              </a:rPr>
              <a:t>Reference </a:t>
            </a:r>
            <a:r>
              <a:rPr lang="es" dirty="0" err="1">
                <a:cs typeface="Calibri" panose="020F0502020204030204"/>
              </a:rPr>
              <a:t>for</a:t>
            </a:r>
            <a:r>
              <a:rPr lang="es" dirty="0">
                <a:cs typeface="Calibri" panose="020F0502020204030204"/>
              </a:rPr>
              <a:t> MRN: </a:t>
            </a:r>
            <a:r>
              <a:rPr lang="es" dirty="0">
                <a:ea typeface="+mn-lt"/>
                <a:cs typeface="+mn-lt"/>
              </a:rPr>
              <a:t>SparseFlex_ASNetwork.cpp</a:t>
            </a:r>
            <a:endParaRPr lang="es" dirty="0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B054ECB-0BDE-4C28-57B2-A35FAD3F077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56638510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Flexagon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Let's</a:t>
            </a:r>
            <a:r>
              <a:rPr lang="es">
                <a:cs typeface="Calibri"/>
              </a:rPr>
              <a:t> run </a:t>
            </a:r>
            <a:r>
              <a:rPr lang="es" err="1">
                <a:cs typeface="Calibri"/>
              </a:rPr>
              <a:t>Flexagon</a:t>
            </a:r>
            <a:r>
              <a:rPr lang="es">
                <a:cs typeface="Calibri"/>
              </a:rPr>
              <a:t>!</a:t>
            </a:r>
            <a:endParaRPr lang="en-US"/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94046384-6A08-4D4B-2DE6-1F3149630E35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D8B90EB-CFF7-2F83-2D74-4106906F2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002" y="1716715"/>
            <a:ext cx="5028348" cy="425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6706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Docker Image, Installation and overview of STONNE.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/>
            </a:endParaRP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Hands-on #1: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Simulating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 a real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solidFill>
                  <a:schemeClr val="bg2">
                    <a:lumMod val="75000"/>
                  </a:schemeClr>
                </a:solidFill>
                <a:ea typeface="+mn-lt"/>
                <a:cs typeface="+mn-lt"/>
              </a:rPr>
              <a:t>Hands-on #2: Using STONNE to evaluate a research use case – Exploiting sparsity.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Hands-on #3: Simulating a DNN Layer on Flexagon using SST-STONNE.</a:t>
            </a:r>
          </a:p>
          <a:p>
            <a:r>
              <a:rPr lang="en-US">
                <a:ea typeface="+mn-lt"/>
                <a:cs typeface="+mn-lt"/>
              </a:rPr>
              <a:t>Research use cases.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Conclusions.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B1C9124-6B14-9689-C7A5-7230D718953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6085862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Use case #1: STIFT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can use STONNE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create</a:t>
            </a:r>
            <a:r>
              <a:rPr lang="es">
                <a:cs typeface="Calibri"/>
              </a:rPr>
              <a:t> and </a:t>
            </a:r>
            <a:r>
              <a:rPr lang="es" err="1">
                <a:cs typeface="Calibri"/>
              </a:rPr>
              <a:t>evaluate</a:t>
            </a:r>
            <a:r>
              <a:rPr lang="es">
                <a:cs typeface="Calibri"/>
              </a:rPr>
              <a:t> new </a:t>
            </a:r>
            <a:r>
              <a:rPr lang="es" err="1">
                <a:cs typeface="Calibri"/>
              </a:rPr>
              <a:t>architectural</a:t>
            </a:r>
            <a:r>
              <a:rPr lang="es">
                <a:cs typeface="Calibri"/>
              </a:rPr>
              <a:t> modules </a:t>
            </a:r>
            <a:r>
              <a:rPr lang="es" err="1">
                <a:cs typeface="Calibri"/>
              </a:rPr>
              <a:t>for</a:t>
            </a:r>
            <a:r>
              <a:rPr lang="es">
                <a:cs typeface="Calibri"/>
              </a:rPr>
              <a:t> ML </a:t>
            </a:r>
            <a:r>
              <a:rPr lang="es" err="1">
                <a:cs typeface="Calibri"/>
              </a:rPr>
              <a:t>accelerators</a:t>
            </a:r>
            <a:r>
              <a:rPr lang="es">
                <a:cs typeface="Calibri"/>
              </a:rPr>
              <a:t>.</a:t>
            </a: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3CE3151D-A57F-44A2-ACE9-6838ECFAE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171" y="2053096"/>
            <a:ext cx="8876381" cy="25957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9F0764-F099-4D8E-8986-DCD45F432EF0}"/>
              </a:ext>
            </a:extLst>
          </p:cNvPr>
          <p:cNvSpPr txBox="1"/>
          <p:nvPr/>
        </p:nvSpPr>
        <p:spPr>
          <a:xfrm>
            <a:off x="3319749" y="4816206"/>
            <a:ext cx="48547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STIFT [Francisco Munoz-Martinez et. al., NOCS21]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6E6330F7-9D70-9A14-4FBC-9F906402FACE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2125283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Use case #2: </a:t>
            </a:r>
            <a:r>
              <a:rPr lang="es" err="1">
                <a:cs typeface="Calibri"/>
              </a:rPr>
              <a:t>Sparse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filters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scheduling</a:t>
            </a:r>
            <a:endParaRPr lang="es">
              <a:cs typeface="Calibri"/>
            </a:endParaRP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err="1">
                <a:cs typeface="Calibri"/>
              </a:rPr>
              <a:t>We</a:t>
            </a:r>
            <a:r>
              <a:rPr lang="es">
                <a:cs typeface="Calibri"/>
              </a:rPr>
              <a:t> can use STONNE </a:t>
            </a:r>
            <a:r>
              <a:rPr lang="es" err="1">
                <a:cs typeface="Calibri"/>
              </a:rPr>
              <a:t>to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evaluate</a:t>
            </a:r>
            <a:r>
              <a:rPr lang="es">
                <a:cs typeface="Calibri"/>
              </a:rPr>
              <a:t> new </a:t>
            </a:r>
            <a:r>
              <a:rPr lang="es" err="1">
                <a:cs typeface="Calibri"/>
              </a:rPr>
              <a:t>compilation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techniques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such</a:t>
            </a:r>
            <a:r>
              <a:rPr lang="es">
                <a:cs typeface="Calibri"/>
              </a:rPr>
              <a:t> as </a:t>
            </a:r>
            <a:r>
              <a:rPr lang="es" err="1">
                <a:cs typeface="Calibri"/>
              </a:rPr>
              <a:t>sparse</a:t>
            </a:r>
            <a:r>
              <a:rPr lang="es">
                <a:cs typeface="Calibri"/>
              </a:rPr>
              <a:t> </a:t>
            </a:r>
            <a:r>
              <a:rPr lang="es" err="1">
                <a:cs typeface="Calibri"/>
              </a:rPr>
              <a:t>scheduling</a:t>
            </a:r>
            <a:r>
              <a:rPr lang="es">
                <a:cs typeface="Calibri"/>
              </a:rPr>
              <a:t>.</a:t>
            </a:r>
          </a:p>
          <a:p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9F0764-F099-4D8E-8986-DCD45F432EF0}"/>
              </a:ext>
            </a:extLst>
          </p:cNvPr>
          <p:cNvSpPr txBox="1"/>
          <p:nvPr/>
        </p:nvSpPr>
        <p:spPr>
          <a:xfrm>
            <a:off x="3319749" y="4816206"/>
            <a:ext cx="57636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STONNE [Francisco Munoz-Martinez et. al., IISWC21]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435B9573-DA93-4411-9BD5-E156770DB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876" y="1894327"/>
            <a:ext cx="7853764" cy="291327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D66619-1FD1-57CD-D3A9-558F123BE6AD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335543147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C3FE-EE30-764B-883C-26FDD922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C39B6-076D-D446-ACD1-A78ABED80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5C54D-F9D9-7E43-AE58-8C0A860A7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3243"/>
            <a:ext cx="10515600" cy="5073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Docker Image, Installation and overview of STONNE.</a:t>
            </a:r>
            <a:endParaRPr lang="en-US">
              <a:solidFill>
                <a:schemeClr val="tx1">
                  <a:lumMod val="40000"/>
                  <a:lumOff val="60000"/>
                </a:schemeClr>
              </a:solidFill>
              <a:cs typeface="Calibri"/>
            </a:endParaRP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Hands-on #1: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Simulating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cs typeface="Calibri"/>
              </a:rPr>
              <a:t> a real </a:t>
            </a:r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DNN on Flexible DNN Accelerators.</a:t>
            </a:r>
          </a:p>
          <a:p>
            <a:r>
              <a:rPr lang="en-US">
                <a:solidFill>
                  <a:schemeClr val="bg2">
                    <a:lumMod val="75000"/>
                  </a:schemeClr>
                </a:solidFill>
                <a:ea typeface="+mn-lt"/>
                <a:cs typeface="+mn-lt"/>
              </a:rPr>
              <a:t>Hands-on #2: Using STONNE to evaluate a research use case – Exploiting sparsity.</a:t>
            </a:r>
          </a:p>
          <a:p>
            <a:r>
              <a:rPr lang="en-US">
                <a:solidFill>
                  <a:schemeClr val="tx1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Hands-on #3: Simulating a DNN Layer on Flexagon using SST-STONNE.</a:t>
            </a:r>
          </a:p>
          <a:p>
            <a:r>
              <a:rPr lang="en-US">
                <a:solidFill>
                  <a:schemeClr val="bg2">
                    <a:lumMod val="75000"/>
                  </a:schemeClr>
                </a:solidFill>
                <a:ea typeface="+mn-lt"/>
                <a:cs typeface="+mn-lt"/>
              </a:rPr>
              <a:t>Research use cases.</a:t>
            </a:r>
          </a:p>
          <a:p>
            <a:r>
              <a:rPr lang="en-US">
                <a:ea typeface="+mn-lt"/>
                <a:cs typeface="+mn-lt"/>
              </a:rPr>
              <a:t>Conclusions.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rgbClr val="3F3F3F"/>
              </a:solidFill>
              <a:cs typeface="Calibri"/>
            </a:endParaRPr>
          </a:p>
          <a:p>
            <a:endParaRPr lang="en-US">
              <a:solidFill>
                <a:srgbClr val="3F3F3F"/>
              </a:solidFill>
              <a:cs typeface="Calibri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5A9E385-BD28-A8B8-B364-5F1CB97C63A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326912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Installation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/>
              <a:t>STONNE can be </a:t>
            </a:r>
            <a:r>
              <a:rPr lang="es" err="1"/>
              <a:t>easily</a:t>
            </a:r>
            <a:r>
              <a:rPr lang="es"/>
              <a:t> </a:t>
            </a:r>
            <a:r>
              <a:rPr lang="es" err="1"/>
              <a:t>installed</a:t>
            </a:r>
            <a:r>
              <a:rPr lang="es"/>
              <a:t> </a:t>
            </a:r>
            <a:r>
              <a:rPr lang="es" err="1"/>
              <a:t>following</a:t>
            </a:r>
            <a:r>
              <a:rPr lang="es"/>
              <a:t> a </a:t>
            </a:r>
            <a:r>
              <a:rPr lang="es" err="1"/>
              <a:t>few</a:t>
            </a:r>
            <a:r>
              <a:rPr lang="es"/>
              <a:t> </a:t>
            </a:r>
            <a:r>
              <a:rPr lang="es" err="1"/>
              <a:t>steps</a:t>
            </a:r>
            <a:r>
              <a:rPr lang="es"/>
              <a:t>:</a:t>
            </a:r>
            <a:endParaRPr lang="es">
              <a:ea typeface="+mn-lt"/>
              <a:cs typeface="+mn-lt"/>
            </a:endParaRPr>
          </a:p>
          <a:p>
            <a:pPr lvl="1"/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User</a:t>
            </a:r>
            <a:r>
              <a:rPr lang="es">
                <a:cs typeface="Calibri"/>
              </a:rPr>
              <a:t> interface</a:t>
            </a: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4FFF9CB7-7A2D-40B5-8A6E-A507D0780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095322"/>
            <a:ext cx="8563778" cy="318147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CA4191-B06C-8E08-9777-53A4208613D7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7214009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 err="1">
                <a:cs typeface="Calibri"/>
              </a:rPr>
              <a:t>Conclusions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 dirty="0">
                <a:cs typeface="Calibri"/>
              </a:rPr>
              <a:t>STONNE </a:t>
            </a:r>
            <a:r>
              <a:rPr lang="es" dirty="0" err="1">
                <a:cs typeface="Calibri"/>
              </a:rPr>
              <a:t>is</a:t>
            </a:r>
            <a:r>
              <a:rPr lang="es" dirty="0">
                <a:cs typeface="Calibri"/>
              </a:rPr>
              <a:t> a </a:t>
            </a:r>
            <a:r>
              <a:rPr lang="es" dirty="0" err="1">
                <a:cs typeface="Calibri"/>
              </a:rPr>
              <a:t>cycle-accurate</a:t>
            </a:r>
            <a:r>
              <a:rPr lang="es" dirty="0">
                <a:cs typeface="Calibri"/>
              </a:rPr>
              <a:t> </a:t>
            </a:r>
            <a:r>
              <a:rPr lang="es" dirty="0" err="1">
                <a:cs typeface="Calibri"/>
              </a:rPr>
              <a:t>simulator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for</a:t>
            </a:r>
            <a:r>
              <a:rPr lang="es" dirty="0">
                <a:cs typeface="Calibri"/>
              </a:rPr>
              <a:t> ML </a:t>
            </a:r>
            <a:r>
              <a:rPr lang="es" dirty="0" err="1">
                <a:cs typeface="Calibri"/>
              </a:rPr>
              <a:t>accelerators</a:t>
            </a:r>
            <a:r>
              <a:rPr lang="es" dirty="0">
                <a:cs typeface="Calibri"/>
              </a:rPr>
              <a:t>.</a:t>
            </a:r>
          </a:p>
          <a:p>
            <a:r>
              <a:rPr lang="es" dirty="0" err="1">
                <a:cs typeface="Calibri"/>
              </a:rPr>
              <a:t>During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this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hands-on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we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have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seen</a:t>
            </a:r>
            <a:r>
              <a:rPr lang="es" dirty="0">
                <a:cs typeface="Calibri"/>
              </a:rPr>
              <a:t>:</a:t>
            </a:r>
          </a:p>
          <a:p>
            <a:pPr lvl="1"/>
            <a:r>
              <a:rPr lang="es" dirty="0" err="1">
                <a:cs typeface="Calibri"/>
              </a:rPr>
              <a:t>How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 use </a:t>
            </a:r>
            <a:r>
              <a:rPr lang="es" dirty="0" err="1">
                <a:cs typeface="Calibri"/>
              </a:rPr>
              <a:t>the</a:t>
            </a:r>
            <a:r>
              <a:rPr lang="es" dirty="0">
                <a:cs typeface="Calibri"/>
              </a:rPr>
              <a:t> STONNE </a:t>
            </a:r>
            <a:r>
              <a:rPr lang="es" dirty="0" err="1">
                <a:cs typeface="Calibri"/>
              </a:rPr>
              <a:t>user</a:t>
            </a:r>
            <a:r>
              <a:rPr lang="es" dirty="0">
                <a:cs typeface="Calibri"/>
              </a:rPr>
              <a:t> interface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 run </a:t>
            </a:r>
            <a:r>
              <a:rPr lang="es" dirty="0" err="1">
                <a:cs typeface="Calibri"/>
              </a:rPr>
              <a:t>synthetic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operations</a:t>
            </a:r>
            <a:r>
              <a:rPr lang="es" dirty="0">
                <a:cs typeface="Calibri"/>
              </a:rPr>
              <a:t>.</a:t>
            </a:r>
          </a:p>
          <a:p>
            <a:pPr lvl="1"/>
            <a:r>
              <a:rPr lang="es" dirty="0" err="1">
                <a:cs typeface="Calibri"/>
              </a:rPr>
              <a:t>How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 use </a:t>
            </a:r>
            <a:r>
              <a:rPr lang="es" dirty="0" err="1">
                <a:cs typeface="Calibri"/>
              </a:rPr>
              <a:t>the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Pytorch</a:t>
            </a:r>
            <a:r>
              <a:rPr lang="es" dirty="0">
                <a:cs typeface="Calibri"/>
              </a:rPr>
              <a:t> interface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 run </a:t>
            </a:r>
            <a:r>
              <a:rPr lang="es" dirty="0" err="1">
                <a:cs typeface="Calibri"/>
              </a:rPr>
              <a:t>end-to-end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models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with</a:t>
            </a:r>
            <a:r>
              <a:rPr lang="es" dirty="0">
                <a:cs typeface="Calibri"/>
              </a:rPr>
              <a:t> STONNE.</a:t>
            </a:r>
            <a:endParaRPr lang="es" dirty="0"/>
          </a:p>
          <a:p>
            <a:pPr lvl="1"/>
            <a:r>
              <a:rPr lang="es" dirty="0" err="1">
                <a:cs typeface="Calibri"/>
              </a:rPr>
              <a:t>How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 use SST-STONNE </a:t>
            </a:r>
            <a:r>
              <a:rPr lang="es" dirty="0" err="1">
                <a:cs typeface="Calibri"/>
              </a:rPr>
              <a:t>to</a:t>
            </a:r>
            <a:r>
              <a:rPr lang="es" dirty="0">
                <a:cs typeface="Calibri"/>
              </a:rPr>
              <a:t> run </a:t>
            </a:r>
            <a:r>
              <a:rPr lang="es" dirty="0" err="1">
                <a:cs typeface="Calibri"/>
              </a:rPr>
              <a:t>Flexagon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accelerator</a:t>
            </a:r>
            <a:r>
              <a:rPr lang="es" dirty="0">
                <a:cs typeface="Calibri"/>
              </a:rPr>
              <a:t> (</a:t>
            </a:r>
            <a:r>
              <a:rPr lang="es" dirty="0" err="1">
                <a:cs typeface="Calibri"/>
              </a:rPr>
              <a:t>attend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our</a:t>
            </a:r>
            <a:r>
              <a:rPr lang="es" dirty="0">
                <a:cs typeface="Calibri"/>
              </a:rPr>
              <a:t> </a:t>
            </a:r>
            <a:r>
              <a:rPr lang="es" dirty="0" err="1">
                <a:cs typeface="Calibri"/>
              </a:rPr>
              <a:t>session</a:t>
            </a:r>
            <a:r>
              <a:rPr lang="es" dirty="0">
                <a:cs typeface="Calibri"/>
              </a:rPr>
              <a:t> 5C!!)</a:t>
            </a:r>
          </a:p>
          <a:p>
            <a:pPr marL="457200" lvl="1" indent="0">
              <a:buNone/>
            </a:pPr>
            <a:endParaRPr lang="es" dirty="0">
              <a:cs typeface="Calibri"/>
            </a:endParaRPr>
          </a:p>
          <a:p>
            <a:endParaRPr lang="e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295" name="Google Shape;295;p39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7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Google Shape;180;p27" descr="A picture containing text, furniture, seat&#10;&#10;Description automatically generated">
            <a:extLst>
              <a:ext uri="{FF2B5EF4-FFF2-40B4-BE49-F238E27FC236}">
                <a16:creationId xmlns:a16="http://schemas.microsoft.com/office/drawing/2014/main" id="{C93EB4FC-0589-4971-B79B-A109A4E9639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911" y="3742286"/>
            <a:ext cx="2546635" cy="185043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14C416-972B-462A-B127-E943170F5804}"/>
              </a:ext>
            </a:extLst>
          </p:cNvPr>
          <p:cNvSpPr txBox="1"/>
          <p:nvPr/>
        </p:nvSpPr>
        <p:spPr>
          <a:xfrm>
            <a:off x="2539388" y="5633291"/>
            <a:ext cx="85820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Find STONNE on </a:t>
            </a:r>
            <a:r>
              <a:rPr lang="en-US">
                <a:hlinkClick r:id="rId4"/>
              </a:rPr>
              <a:t>http://github.com/stonne_simulator/stonne</a:t>
            </a:r>
          </a:p>
          <a:p>
            <a:r>
              <a:rPr lang="en-US">
                <a:cs typeface="Calibri"/>
              </a:rPr>
              <a:t>Find SST-STONNE on </a:t>
            </a:r>
            <a:r>
              <a:rPr lang="en-US">
                <a:ea typeface="+mn-lt"/>
                <a:cs typeface="+mn-lt"/>
                <a:hlinkClick r:id="rId5"/>
              </a:rPr>
              <a:t>https://github.com/stonne-simulator/sst-elements-with-stonne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5961400-08EB-001B-2571-07476B495C60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65546055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CB4002-A1D5-FE0E-73B8-C4542B3C0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s-ES" err="1">
                <a:cs typeface="Calibri"/>
              </a:rPr>
              <a:t>Acknowledgements</a:t>
            </a:r>
            <a:endParaRPr lang="es-ES" err="1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0438D36-6BFD-8E59-0C99-F2FFA56D3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789FC-1B75-9941-BC02-839E27993070}" type="datetime4">
              <a:rPr lang="en-US" smtClean="0"/>
              <a:t>March 26, 2023</a:t>
            </a:fld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98735BF-B8C1-43F5-3097-58894DE20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F45D5-C091-2E4F-8430-35B0416CC0E0}" type="slidenum">
              <a:rPr lang="en-US" smtClean="0"/>
              <a:pPr/>
              <a:t>81</a:t>
            </a:fld>
            <a:endParaRPr lang="en-US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5D12BF4-F98A-5943-6B63-EAA300AC8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br>
              <a:rPr lang="es-ES">
                <a:ea typeface="+mn-lt"/>
                <a:cs typeface="+mn-lt"/>
              </a:rPr>
            </a:br>
            <a:endParaRPr lang="es-ES">
              <a:ea typeface="+mn-lt"/>
              <a:cs typeface="+mn-lt"/>
            </a:endParaRPr>
          </a:p>
          <a:p>
            <a:endParaRPr lang="es-ES">
              <a:cs typeface="Calibri"/>
            </a:endParaRPr>
          </a:p>
        </p:txBody>
      </p:sp>
      <p:pic>
        <p:nvPicPr>
          <p:cNvPr id="8" name="Imagen 8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C9D13CE-0421-C52E-BE27-3B70A3A4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437" y="2209851"/>
            <a:ext cx="6768860" cy="15756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6D3232-BB04-F604-8B94-1E2556053158}"/>
              </a:ext>
            </a:extLst>
          </p:cNvPr>
          <p:cNvSpPr txBox="1"/>
          <p:nvPr/>
        </p:nvSpPr>
        <p:spPr>
          <a:xfrm>
            <a:off x="1145740" y="4111511"/>
            <a:ext cx="7389755" cy="7540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/>
              <a:t>Co-Design Center for Artificial Intelligence-Focused Architectures and Algorithms Funded By </a:t>
            </a:r>
            <a:endParaRPr lang="en-US" sz="1500">
              <a:cs typeface="Calibri"/>
            </a:endParaRPr>
          </a:p>
          <a:p>
            <a:endParaRPr lang="en-US" sz="1400">
              <a:cs typeface="Calibri"/>
            </a:endParaRPr>
          </a:p>
          <a:p>
            <a:endParaRPr lang="en-US" sz="1400">
              <a:cs typeface="Calibri"/>
            </a:endParaRPr>
          </a:p>
        </p:txBody>
      </p:sp>
      <p:pic>
        <p:nvPicPr>
          <p:cNvPr id="11" name="Picture 11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C572EE1-B3C9-D12A-4A1D-B8DDDB581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271" y="4678461"/>
            <a:ext cx="2743200" cy="1097280"/>
          </a:xfrm>
          <a:prstGeom prst="rect">
            <a:avLst/>
          </a:prstGeom>
        </p:spPr>
      </p:pic>
      <p:pic>
        <p:nvPicPr>
          <p:cNvPr id="13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CDBFBE-CC5F-4E1E-1897-3C386088D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724" y="4770746"/>
            <a:ext cx="4206898" cy="863370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41B4D427-AE93-3E8B-DDCD-860EDD5FA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8418" y="6402254"/>
            <a:ext cx="7475054" cy="365125"/>
          </a:xfrm>
        </p:spPr>
        <p:txBody>
          <a:bodyPr/>
          <a:lstStyle/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7419693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084F-785A-7A41-9F0F-D10790B9E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00" y="3005079"/>
            <a:ext cx="11168009" cy="1655762"/>
          </a:xfrm>
        </p:spPr>
        <p:txBody>
          <a:bodyPr lIns="91440" tIns="45720" rIns="91440" bIns="45720" anchor="b">
            <a:normAutofit/>
          </a:bodyPr>
          <a:lstStyle/>
          <a:p>
            <a:r>
              <a:rPr lang="es-ES" sz="3600" err="1"/>
              <a:t>Hands-on</a:t>
            </a:r>
            <a:endParaRPr lang="es-ES" sz="3600" err="1">
              <a:cs typeface="Calibr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CB526-DD28-894F-805B-BB6EC9376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977" y="4944725"/>
            <a:ext cx="9378043" cy="16557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Francisco Muñoz-Martínez</a:t>
            </a:r>
          </a:p>
          <a:p>
            <a:r>
              <a:rPr lang="es-ES">
                <a:hlinkClick r:id="rId3"/>
              </a:rPr>
              <a:t>francisco.munoz2@um.es</a:t>
            </a:r>
            <a:endParaRPr lang="es-ES">
              <a:cs typeface="Calibri"/>
              <a:hlinkClick r:id="rId3"/>
            </a:endParaRPr>
          </a:p>
          <a:p>
            <a:r>
              <a:rPr lang="es-ES"/>
              <a:t>Universidad de Murcia (UM)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95A93-3D9F-3348-82B8-7A046E984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731" y="122148"/>
            <a:ext cx="2851882" cy="9853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59A823-4738-9B4F-BD72-73BA8AAD53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699" y="34012"/>
            <a:ext cx="1797232" cy="129971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DDEF124-CEF9-7E4D-BC13-CCFAE0BE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ASPLOS 2022, Tutorial: STONNE:A Simulation Tool for Neural Network Engines</a:t>
            </a:r>
          </a:p>
        </p:txBody>
      </p:sp>
      <p:pic>
        <p:nvPicPr>
          <p:cNvPr id="9" name="Google Shape;18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3212" y="2236647"/>
            <a:ext cx="2546635" cy="185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Questions To Ask For Success | IT Support Georgetown, TX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255" y="1567971"/>
            <a:ext cx="3577281" cy="2080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racias PNG, Thank you 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50" y="1251017"/>
            <a:ext cx="3409823" cy="340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4210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es">
                <a:cs typeface="Calibri"/>
              </a:rPr>
              <a:t>STONNE </a:t>
            </a:r>
            <a:r>
              <a:rPr lang="es" err="1">
                <a:cs typeface="Calibri"/>
              </a:rPr>
              <a:t>Installation</a:t>
            </a:r>
          </a:p>
        </p:txBody>
      </p:sp>
      <p:sp>
        <p:nvSpPr>
          <p:cNvPr id="283" name="Google Shape;283;p3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"/>
              <a:t>STONNE can be </a:t>
            </a:r>
            <a:r>
              <a:rPr lang="es" err="1"/>
              <a:t>easily</a:t>
            </a:r>
            <a:r>
              <a:rPr lang="es"/>
              <a:t> </a:t>
            </a:r>
            <a:r>
              <a:rPr lang="es" err="1"/>
              <a:t>installed</a:t>
            </a:r>
            <a:r>
              <a:rPr lang="es"/>
              <a:t> </a:t>
            </a:r>
            <a:r>
              <a:rPr lang="es" err="1"/>
              <a:t>following</a:t>
            </a:r>
            <a:r>
              <a:rPr lang="es"/>
              <a:t> a </a:t>
            </a:r>
            <a:r>
              <a:rPr lang="es" err="1"/>
              <a:t>few</a:t>
            </a:r>
            <a:r>
              <a:rPr lang="es"/>
              <a:t> </a:t>
            </a:r>
            <a:r>
              <a:rPr lang="es" err="1"/>
              <a:t>steps</a:t>
            </a:r>
            <a:r>
              <a:rPr lang="es"/>
              <a:t>:</a:t>
            </a:r>
            <a:endParaRPr lang="es">
              <a:ea typeface="+mn-lt"/>
              <a:cs typeface="+mn-lt"/>
            </a:endParaRPr>
          </a:p>
          <a:p>
            <a:pPr lvl="1"/>
            <a:r>
              <a:rPr lang="es" err="1">
                <a:cs typeface="Calibri"/>
              </a:rPr>
              <a:t>Pytorch-Frontend</a:t>
            </a:r>
          </a:p>
          <a:p>
            <a:pPr lvl="1"/>
            <a:endParaRPr lang="es">
              <a:cs typeface="Calibri"/>
            </a:endParaRPr>
          </a:p>
          <a:p>
            <a:pPr marL="457200" lvl="1" indent="0">
              <a:buNone/>
            </a:pPr>
            <a:endParaRPr lang="es">
              <a:cs typeface="Calibri"/>
            </a:endParaRPr>
          </a:p>
          <a:p>
            <a:pPr marL="0" indent="0">
              <a:buNone/>
            </a:pPr>
            <a:endParaRPr lang="es">
              <a:cs typeface="Calibri"/>
            </a:endParaRP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485867" y="5829500"/>
            <a:ext cx="16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8" name="Date Placeholder 9">
            <a:extLst>
              <a:ext uri="{FF2B5EF4-FFF2-40B4-BE49-F238E27FC236}">
                <a16:creationId xmlns:a16="http://schemas.microsoft.com/office/drawing/2014/main" id="{2DAB2C9C-8160-2A46-A0C2-53E6871A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82200" y="6356350"/>
            <a:ext cx="2080404" cy="365125"/>
          </a:xfrm>
        </p:spPr>
        <p:txBody>
          <a:bodyPr/>
          <a:lstStyle/>
          <a:p>
            <a:pPr algn="ctr"/>
            <a:r>
              <a:rPr lang="en-US"/>
              <a:t>March 1</a:t>
            </a:r>
            <a:r>
              <a:rPr lang="en-US" baseline="30000"/>
              <a:t>st</a:t>
            </a:r>
            <a:r>
              <a:rPr lang="en-US"/>
              <a:t>, 2022</a:t>
            </a:r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FD0E91FD-97C4-4732-87FB-99B314178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231" y="1955504"/>
            <a:ext cx="6681730" cy="382834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19AC95-AA93-031B-B682-56D7FE8757D9}"/>
              </a:ext>
            </a:extLst>
          </p:cNvPr>
          <p:cNvSpPr>
            <a:spLocks noGrp="1"/>
          </p:cNvSpPr>
          <p:nvPr/>
        </p:nvSpPr>
        <p:spPr>
          <a:xfrm>
            <a:off x="2068418" y="6402254"/>
            <a:ext cx="74750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STONNE Tutorial @ASPLOS 2023   </a:t>
            </a:r>
          </a:p>
        </p:txBody>
      </p:sp>
    </p:spTree>
    <p:extLst>
      <p:ext uri="{BB962C8B-B14F-4D97-AF65-F5344CB8AC3E}">
        <p14:creationId xmlns:p14="http://schemas.microsoft.com/office/powerpoint/2010/main" val="1638746231"/>
      </p:ext>
    </p:extLst>
  </p:cSld>
  <p:clrMapOvr>
    <a:masterClrMapping/>
  </p:clrMapOvr>
</p:sld>
</file>

<file path=ppt/theme/theme1.xml><?xml version="1.0" encoding="utf-8"?>
<a:theme xmlns:a="http://schemas.openxmlformats.org/drawingml/2006/main" name="[ISPASS2019] mRNA_talk">
  <a:themeElements>
    <a:clrScheme name="Custom 7">
      <a:dk1>
        <a:srgbClr val="3F3F3F"/>
      </a:dk1>
      <a:lt1>
        <a:srgbClr val="FFFFFF"/>
      </a:lt1>
      <a:dk2>
        <a:srgbClr val="313C41"/>
      </a:dk2>
      <a:lt2>
        <a:srgbClr val="FFFFFF"/>
      </a:lt2>
      <a:accent1>
        <a:srgbClr val="EAD151"/>
      </a:accent1>
      <a:accent2>
        <a:srgbClr val="FC7F03"/>
      </a:accent2>
      <a:accent3>
        <a:srgbClr val="FC3903"/>
      </a:accent3>
      <a:accent4>
        <a:srgbClr val="D1024E"/>
      </a:accent4>
      <a:accent5>
        <a:srgbClr val="A6026C"/>
      </a:accent5>
      <a:accent6>
        <a:srgbClr val="0F6193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ISPASS2019] mRNA_talk" id="{440831DA-6920-DF40-B512-C6FD3C71466D}" vid="{4E43CEEF-5E5D-DB47-9C36-CCE97DAB3CF5}"/>
    </a:ext>
  </a:extLst>
</a:theme>
</file>

<file path=ppt/theme/theme2.xml><?xml version="1.0" encoding="utf-8"?>
<a:theme xmlns:a="http://schemas.openxmlformats.org/drawingml/2006/main" name="Office Theme">
  <a:themeElements>
    <a:clrScheme name="Maxpoint">
      <a:dk1>
        <a:srgbClr val="3F3F3F"/>
      </a:dk1>
      <a:lt1>
        <a:srgbClr val="FFFFFF"/>
      </a:lt1>
      <a:dk2>
        <a:srgbClr val="313C41"/>
      </a:dk2>
      <a:lt2>
        <a:srgbClr val="FFFFFF"/>
      </a:lt2>
      <a:accent1>
        <a:srgbClr val="FFAB03"/>
      </a:accent1>
      <a:accent2>
        <a:srgbClr val="FC7F03"/>
      </a:accent2>
      <a:accent3>
        <a:srgbClr val="FC3903"/>
      </a:accent3>
      <a:accent4>
        <a:srgbClr val="D1024E"/>
      </a:accent4>
      <a:accent5>
        <a:srgbClr val="A6026C"/>
      </a:accent5>
      <a:accent6>
        <a:srgbClr val="0F6193"/>
      </a:accent6>
      <a:hlink>
        <a:srgbClr val="0563C1"/>
      </a:hlink>
      <a:folHlink>
        <a:srgbClr val="954F72"/>
      </a:folHlink>
    </a:clrScheme>
    <a:fontScheme name="minalist">
      <a:majorFont>
        <a:latin typeface="Montserrat"/>
        <a:ea typeface=""/>
        <a:cs typeface=""/>
      </a:majorFont>
      <a:minorFont>
        <a:latin typeface="Esteb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[ISPASS2019] mRNA_talk">
  <a:themeElements>
    <a:clrScheme name="Custom 7">
      <a:dk1>
        <a:srgbClr val="3F3F3F"/>
      </a:dk1>
      <a:lt1>
        <a:srgbClr val="FFFFFF"/>
      </a:lt1>
      <a:dk2>
        <a:srgbClr val="313C41"/>
      </a:dk2>
      <a:lt2>
        <a:srgbClr val="FFFFFF"/>
      </a:lt2>
      <a:accent1>
        <a:srgbClr val="EAD151"/>
      </a:accent1>
      <a:accent2>
        <a:srgbClr val="FC7F03"/>
      </a:accent2>
      <a:accent3>
        <a:srgbClr val="FC3903"/>
      </a:accent3>
      <a:accent4>
        <a:srgbClr val="D1024E"/>
      </a:accent4>
      <a:accent5>
        <a:srgbClr val="A6026C"/>
      </a:accent5>
      <a:accent6>
        <a:srgbClr val="0F6193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ISPASS2019] mRNA_talk" id="{440831DA-6920-DF40-B512-C6FD3C71466D}" vid="{4E43CEEF-5E5D-DB47-9C36-CCE97DAB3CF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82</Slides>
  <Notes>72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82</vt:i4>
      </vt:variant>
    </vt:vector>
  </HeadingPairs>
  <TitlesOfParts>
    <vt:vector size="85" baseType="lpstr">
      <vt:lpstr>[ISPASS2019] mRNA_talk</vt:lpstr>
      <vt:lpstr>Office Theme</vt:lpstr>
      <vt:lpstr>[ISPASS2019] mRNA_talk</vt:lpstr>
      <vt:lpstr>Hands-on </vt:lpstr>
      <vt:lpstr>Agenda</vt:lpstr>
      <vt:lpstr>Organizers</vt:lpstr>
      <vt:lpstr>Outline</vt:lpstr>
      <vt:lpstr>Outline</vt:lpstr>
      <vt:lpstr>STONNE Repository</vt:lpstr>
      <vt:lpstr>STONNE Requirements</vt:lpstr>
      <vt:lpstr>STONNE Installation</vt:lpstr>
      <vt:lpstr>STONNE Installation</vt:lpstr>
      <vt:lpstr>STONNE Installation</vt:lpstr>
      <vt:lpstr>Docker image</vt:lpstr>
      <vt:lpstr>Docker image</vt:lpstr>
      <vt:lpstr>Docker image</vt:lpstr>
      <vt:lpstr>Docker image</vt:lpstr>
      <vt:lpstr>Docker image</vt:lpstr>
      <vt:lpstr>Docker image</vt:lpstr>
      <vt:lpstr>Docker image</vt:lpstr>
      <vt:lpstr>Docker image</vt:lpstr>
      <vt:lpstr>STONNE Source files</vt:lpstr>
      <vt:lpstr>STONNE Source files</vt:lpstr>
      <vt:lpstr>STONNE Source files</vt:lpstr>
      <vt:lpstr>STONNE Source files</vt:lpstr>
      <vt:lpstr>STONNE Source files</vt:lpstr>
      <vt:lpstr>STONNE Source files</vt:lpstr>
      <vt:lpstr>STONNE Source files</vt:lpstr>
      <vt:lpstr>STONNE Source files</vt:lpstr>
      <vt:lpstr>STONNE Source files</vt:lpstr>
      <vt:lpstr>STONNE Source files</vt:lpstr>
      <vt:lpstr>Outline</vt:lpstr>
      <vt:lpstr>Objectives</vt:lpstr>
      <vt:lpstr>DNN benchmark</vt:lpstr>
      <vt:lpstr>CNN model</vt:lpstr>
      <vt:lpstr>CNN model</vt:lpstr>
      <vt:lpstr>Simulated architecture</vt:lpstr>
      <vt:lpstr>Mapping the CNN onto the architectures</vt:lpstr>
      <vt:lpstr>Mapping the CNN onto the architectures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Mapping the CNN onto the architecture</vt:lpstr>
      <vt:lpstr>Simulating using the STONNE User interface</vt:lpstr>
      <vt:lpstr>Simulating using the STONNE User interface</vt:lpstr>
      <vt:lpstr>Simulating using the STONNE User interface </vt:lpstr>
      <vt:lpstr>Simulating using the STONNE User interface </vt:lpstr>
      <vt:lpstr>Simulating using the Pytorch interface </vt:lpstr>
      <vt:lpstr>Simulating using the Pytorch interface </vt:lpstr>
      <vt:lpstr>Simulating using the Pytorch interface </vt:lpstr>
      <vt:lpstr>Simulating using the Pytorch interface </vt:lpstr>
      <vt:lpstr>STONNE Mapper </vt:lpstr>
      <vt:lpstr>STONNE Mapper </vt:lpstr>
      <vt:lpstr>Agenda</vt:lpstr>
      <vt:lpstr>Outline</vt:lpstr>
      <vt:lpstr>SST-STONNE</vt:lpstr>
      <vt:lpstr>SST-STONNE</vt:lpstr>
      <vt:lpstr>Docker image</vt:lpstr>
      <vt:lpstr>SST-STONNE</vt:lpstr>
      <vt:lpstr>SpMSpM operation</vt:lpstr>
      <vt:lpstr>SpMSpM operation</vt:lpstr>
      <vt:lpstr>SpMSpM operation dataflows</vt:lpstr>
      <vt:lpstr>SpMSpM operation dataflows</vt:lpstr>
      <vt:lpstr>SpMSpM accelerators</vt:lpstr>
      <vt:lpstr>SpMSpM accelerators</vt:lpstr>
      <vt:lpstr>Flexagon</vt:lpstr>
      <vt:lpstr>Flexagon</vt:lpstr>
      <vt:lpstr>Flexagon</vt:lpstr>
      <vt:lpstr>Outline</vt:lpstr>
      <vt:lpstr>Use case #1: STIFT</vt:lpstr>
      <vt:lpstr>Use case #2: Sparse filters scheduling</vt:lpstr>
      <vt:lpstr>Outline</vt:lpstr>
      <vt:lpstr>Conclusions</vt:lpstr>
      <vt:lpstr>Acknowledgements</vt:lpstr>
      <vt:lpstr>Hands-on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Design Space of Sparse/Dense Multiphase Dataflows for Mapping Graph Neural Networks on Spatial Accelerators</dc:title>
  <dc:creator>Garg, Raveesh</dc:creator>
  <cp:revision>21</cp:revision>
  <dcterms:created xsi:type="dcterms:W3CDTF">2022-02-07T19:00:25Z</dcterms:created>
  <dcterms:modified xsi:type="dcterms:W3CDTF">2023-03-26T21:13:48Z</dcterms:modified>
</cp:coreProperties>
</file>